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FAD52-75AF-4109-8C8D-0829AFAC7B75}" v="1" dt="2020-07-26T08:59:58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ve Naidoo" userId="7f3cac1f-8e6c-4303-84e3-b35048b6cb3f" providerId="ADAL" clId="{744FAD52-75AF-4109-8C8D-0829AFAC7B75}"/>
    <pc:docChg chg="custSel modSld">
      <pc:chgData name="Nave Naidoo" userId="7f3cac1f-8e6c-4303-84e3-b35048b6cb3f" providerId="ADAL" clId="{744FAD52-75AF-4109-8C8D-0829AFAC7B75}" dt="2020-07-26T09:05:03.623" v="429" actId="20577"/>
      <pc:docMkLst>
        <pc:docMk/>
      </pc:docMkLst>
      <pc:sldChg chg="delSp modSp mod">
        <pc:chgData name="Nave Naidoo" userId="7f3cac1f-8e6c-4303-84e3-b35048b6cb3f" providerId="ADAL" clId="{744FAD52-75AF-4109-8C8D-0829AFAC7B75}" dt="2020-07-26T09:05:03.623" v="429" actId="20577"/>
        <pc:sldMkLst>
          <pc:docMk/>
          <pc:sldMk cId="4032576675" sldId="256"/>
        </pc:sldMkLst>
        <pc:spChg chg="mod">
          <ac:chgData name="Nave Naidoo" userId="7f3cac1f-8e6c-4303-84e3-b35048b6cb3f" providerId="ADAL" clId="{744FAD52-75AF-4109-8C8D-0829AFAC7B75}" dt="2020-07-26T09:05:03.623" v="429" actId="20577"/>
          <ac:spMkLst>
            <pc:docMk/>
            <pc:sldMk cId="4032576675" sldId="256"/>
            <ac:spMk id="5" creationId="{BA973E58-E3E1-4B47-876B-5EDC5A9F0CCE}"/>
          </ac:spMkLst>
        </pc:spChg>
        <pc:spChg chg="mod">
          <ac:chgData name="Nave Naidoo" userId="7f3cac1f-8e6c-4303-84e3-b35048b6cb3f" providerId="ADAL" clId="{744FAD52-75AF-4109-8C8D-0829AFAC7B75}" dt="2020-07-26T09:02:15.665" v="130" actId="20577"/>
          <ac:spMkLst>
            <pc:docMk/>
            <pc:sldMk cId="4032576675" sldId="256"/>
            <ac:spMk id="6" creationId="{CA640D38-923D-4A7F-9FD7-4DA7AB8EFE73}"/>
          </ac:spMkLst>
        </pc:spChg>
        <pc:spChg chg="del mod">
          <ac:chgData name="Nave Naidoo" userId="7f3cac1f-8e6c-4303-84e3-b35048b6cb3f" providerId="ADAL" clId="{744FAD52-75AF-4109-8C8D-0829AFAC7B75}" dt="2020-07-26T09:02:53.892" v="131" actId="478"/>
          <ac:spMkLst>
            <pc:docMk/>
            <pc:sldMk cId="4032576675" sldId="256"/>
            <ac:spMk id="7" creationId="{C7D72789-51C9-460B-872E-814402DC85DD}"/>
          </ac:spMkLst>
        </pc:spChg>
        <pc:spChg chg="mod">
          <ac:chgData name="Nave Naidoo" userId="7f3cac1f-8e6c-4303-84e3-b35048b6cb3f" providerId="ADAL" clId="{744FAD52-75AF-4109-8C8D-0829AFAC7B75}" dt="2020-07-26T09:01:40.710" v="124" actId="1076"/>
          <ac:spMkLst>
            <pc:docMk/>
            <pc:sldMk cId="4032576675" sldId="256"/>
            <ac:spMk id="9" creationId="{8F04EEE2-794E-4038-8D28-877FE0AB69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278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25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362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673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8565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417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632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9675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420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1878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913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1DEEA-087D-4A51-B2ED-053A1A0A178B}" type="datetimeFigureOut">
              <a:rPr lang="en-ZA" smtClean="0"/>
              <a:t>2020/07/26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336D1-36A1-4F8B-A224-85491EC5BA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971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E8726-AF16-40F5-8CB4-214BD8E449C8}"/>
              </a:ext>
            </a:extLst>
          </p:cNvPr>
          <p:cNvSpPr txBox="1"/>
          <p:nvPr/>
        </p:nvSpPr>
        <p:spPr>
          <a:xfrm>
            <a:off x="163286" y="15895"/>
            <a:ext cx="450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CAMPUS CLEANING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73E58-E3E1-4B47-876B-5EDC5A9F0CCE}"/>
              </a:ext>
            </a:extLst>
          </p:cNvPr>
          <p:cNvSpPr txBox="1"/>
          <p:nvPr/>
        </p:nvSpPr>
        <p:spPr>
          <a:xfrm>
            <a:off x="408986" y="539115"/>
            <a:ext cx="4680990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About the cleaning staff</a:t>
            </a:r>
          </a:p>
          <a:p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What training, induction and screening have cleaning staff received?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pPr marL="508006" indent="-508006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Only staff that were cleared by Occupational Health, after a medical assessment, are permitted to return to work</a:t>
            </a:r>
          </a:p>
          <a:p>
            <a:pPr marL="508006" indent="-508006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All required PPE is issued to cleaners</a:t>
            </a:r>
          </a:p>
          <a:p>
            <a:pPr marL="508006" indent="-508006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Cleaners receive COVID-19 induction and cleaning training </a:t>
            </a:r>
          </a:p>
          <a:p>
            <a:pPr marL="508006" indent="-508006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Cleaners must do the Higher Health App screening daily, before leaving home</a:t>
            </a:r>
          </a:p>
          <a:p>
            <a:pPr marL="508006" indent="-508006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Any inductions specific to your department, need to be done by the department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Will the same cleaner return to our department?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Unfortunately, we have to schedule cleaning staff based on multiple different factors and therefore the same cleaner might not be assigned to your department</a:t>
            </a: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Can we have the names of the cleaners assigned to our building?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Staff will be working on a rotational basis, so we are unable to provide names</a:t>
            </a: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What time will the cleaners be servicing our area?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Once you have contacted FHS Operations (Natasha </a:t>
            </a:r>
            <a:r>
              <a:rPr lang="en-ZA" sz="1100" dirty="0" err="1">
                <a:solidFill>
                  <a:srgbClr val="002060"/>
                </a:solidFill>
                <a:latin typeface="Franklin Gothic Medium" panose="020B0603020102020204" pitchFamily="34" charset="0"/>
              </a:rPr>
              <a:t>Dourie</a:t>
            </a: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 </a:t>
            </a:r>
            <a:r>
              <a:rPr lang="en-ZA" sz="1100" dirty="0">
                <a:latin typeface="Franklin Gothic Medium" panose="020B0603020102020204" pitchFamily="34" charset="0"/>
              </a:rPr>
              <a:t>0214066070/ 0713875815</a:t>
            </a: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) to discuss your requirements, she will advise the times based on confirmation from CCS.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Ensure that staff are available to open the door for  cleaners or have contact details on </a:t>
            </a:r>
            <a:r>
              <a:rPr lang="en-ZA" sz="1100">
                <a:solidFill>
                  <a:srgbClr val="002060"/>
                </a:solidFill>
                <a:latin typeface="Franklin Gothic Medium" panose="020B0603020102020204" pitchFamily="34" charset="0"/>
              </a:rPr>
              <a:t>the door.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640D38-923D-4A7F-9FD7-4DA7AB8EFE73}"/>
              </a:ext>
            </a:extLst>
          </p:cNvPr>
          <p:cNvSpPr txBox="1"/>
          <p:nvPr/>
        </p:nvSpPr>
        <p:spPr>
          <a:xfrm>
            <a:off x="6024382" y="805938"/>
            <a:ext cx="6020395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About the cleaning during this period</a:t>
            </a:r>
            <a:endParaRPr lang="en-ZA" sz="14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pPr fontAlgn="base"/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Users are responsible for self-cleaning, of: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Work surfaces like desks, workstations,  computer keyboards, monitors , phones and shared equipment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Crockery and cutlery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Where possible, departments are to provide disposable wipes so that commonly used surfaces can be wiped down by employees and students before each use.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Empty office bins into a centrally located wheelie bin. Building managers to advise CCS where to place the wheelie bin </a:t>
            </a:r>
          </a:p>
          <a:p>
            <a:pPr fontAlgn="base"/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</a:p>
          <a:p>
            <a:pPr fontAlgn="base"/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Campus Cleaning Services (CCS) responsible for-</a:t>
            </a:r>
          </a:p>
          <a:p>
            <a:pPr fontAlgn="base"/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    Wiping down handles on doors, windows, rails, in common areas 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Cleaning toilets, reception, common areas and lifts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Kitchen counters and floors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Vacuum offices (weekly) and common areas (as required)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Are special cleaning products being used?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No additional disinfection beyond routine cleaning is recommended at this time.</a:t>
            </a: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Are the labs and workshops included in the cleaning?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These need to be self-cleaned. Should you require the floors to be cleaned,  send a request to CCS. </a:t>
            </a: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 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Who cleans Isolation Rooms?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Normal cleaning will be performed by cleaners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Once the room is used to isolate anyone, then you need to contact CCS, to make the necessary arrangements</a:t>
            </a:r>
          </a:p>
          <a:p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Who cleans an office if there is a COVID-19 positive case?</a:t>
            </a:r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r>
              <a:rPr lang="en-ZA" sz="110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Contact Anita Kruger or Reece Brooks to make the necessary arrangements.</a:t>
            </a:r>
          </a:p>
          <a:p>
            <a:endParaRPr lang="en-ZA" sz="110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04EEE2-794E-4038-8D28-877FE0AB691A}"/>
              </a:ext>
            </a:extLst>
          </p:cNvPr>
          <p:cNvSpPr txBox="1"/>
          <p:nvPr/>
        </p:nvSpPr>
        <p:spPr>
          <a:xfrm>
            <a:off x="7884449" y="91833"/>
            <a:ext cx="450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FAQS</a:t>
            </a:r>
          </a:p>
        </p:txBody>
      </p:sp>
    </p:spTree>
    <p:extLst>
      <p:ext uri="{BB962C8B-B14F-4D97-AF65-F5344CB8AC3E}">
        <p14:creationId xmlns:p14="http://schemas.microsoft.com/office/powerpoint/2010/main" val="4032576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443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Franklin Gothic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Desleen Saffier</dc:creator>
  <cp:lastModifiedBy>Nave Naidoo</cp:lastModifiedBy>
  <cp:revision>10</cp:revision>
  <dcterms:created xsi:type="dcterms:W3CDTF">2020-07-22T14:21:27Z</dcterms:created>
  <dcterms:modified xsi:type="dcterms:W3CDTF">2020-07-26T09:05:11Z</dcterms:modified>
</cp:coreProperties>
</file>