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41"/>
    <p:restoredTop sz="96327"/>
  </p:normalViewPr>
  <p:slideViewPr>
    <p:cSldViewPr snapToGrid="0" snapToObjects="1">
      <p:cViewPr>
        <p:scale>
          <a:sx n="82" d="100"/>
          <a:sy n="82" d="100"/>
        </p:scale>
        <p:origin x="1002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0ACF5F-9A14-7845-AF3C-D2D1CC962070}" type="doc">
      <dgm:prSet loTypeId="urn:microsoft.com/office/officeart/2005/8/layout/vList5" loCatId="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FAB1F69B-EA43-6647-BB90-69CEF676716D}">
      <dgm:prSet phldrT="[Texte]"/>
      <dgm:spPr>
        <a:ln>
          <a:noFill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fr-FR" b="1" dirty="0" err="1" smtClean="0"/>
            <a:t>Explain</a:t>
          </a:r>
          <a:r>
            <a:rPr lang="fr-FR" b="1" dirty="0" smtClean="0"/>
            <a:t> </a:t>
          </a:r>
          <a:r>
            <a:rPr lang="fr-FR" b="1" dirty="0" err="1" smtClean="0"/>
            <a:t>Inform</a:t>
          </a:r>
          <a:endParaRPr lang="fr-FR" b="1" dirty="0"/>
        </a:p>
      </dgm:t>
    </dgm:pt>
    <dgm:pt modelId="{6028832C-402D-9543-BE74-D7D5482B8C84}" type="parTrans" cxnId="{32DF548F-8C1D-6744-AEC1-DF53E1A36596}">
      <dgm:prSet/>
      <dgm:spPr/>
      <dgm:t>
        <a:bodyPr/>
        <a:lstStyle/>
        <a:p>
          <a:endParaRPr lang="fr-FR" b="1"/>
        </a:p>
      </dgm:t>
    </dgm:pt>
    <dgm:pt modelId="{8B186AED-AE20-FB44-82CD-22D9FB876D25}" type="sibTrans" cxnId="{32DF548F-8C1D-6744-AEC1-DF53E1A36596}">
      <dgm:prSet/>
      <dgm:spPr/>
      <dgm:t>
        <a:bodyPr/>
        <a:lstStyle/>
        <a:p>
          <a:endParaRPr lang="fr-FR" b="1"/>
        </a:p>
      </dgm:t>
    </dgm:pt>
    <dgm:pt modelId="{2D63A49D-994D-DF45-952A-A9EDFB6CB632}">
      <dgm:prSet phldrT="[Texte]" custT="1"/>
      <dgm:spPr/>
      <dgm:t>
        <a:bodyPr/>
        <a:lstStyle/>
        <a:p>
          <a:r>
            <a:rPr lang="en-US" sz="1200" b="1" dirty="0" smtClean="0"/>
            <a:t>Age-appropriate, honest and clear speech</a:t>
          </a:r>
          <a:endParaRPr lang="fr-FR" sz="1200" b="1" dirty="0"/>
        </a:p>
      </dgm:t>
    </dgm:pt>
    <dgm:pt modelId="{149BA900-38CD-9447-AE0B-8D0BB44966F4}" type="parTrans" cxnId="{0B0247CA-A60C-A740-8386-A506E0FA8A61}">
      <dgm:prSet/>
      <dgm:spPr/>
      <dgm:t>
        <a:bodyPr/>
        <a:lstStyle/>
        <a:p>
          <a:endParaRPr lang="fr-FR" b="1"/>
        </a:p>
      </dgm:t>
    </dgm:pt>
    <dgm:pt modelId="{FFC39CBD-BBC0-6B43-B055-0B78838D5ED8}" type="sibTrans" cxnId="{0B0247CA-A60C-A740-8386-A506E0FA8A61}">
      <dgm:prSet/>
      <dgm:spPr/>
      <dgm:t>
        <a:bodyPr/>
        <a:lstStyle/>
        <a:p>
          <a:endParaRPr lang="fr-FR" b="1"/>
        </a:p>
      </dgm:t>
    </dgm:pt>
    <dgm:pt modelId="{DAB90E01-28ED-FE49-93DD-792B520E5ED0}">
      <dgm:prSet phldrT="[Texte]"/>
      <dgm:spPr>
        <a:ln>
          <a:noFill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fr-FR" b="1" dirty="0" smtClean="0"/>
            <a:t>Secure</a:t>
          </a:r>
          <a:endParaRPr lang="fr-FR" b="1" dirty="0"/>
        </a:p>
      </dgm:t>
    </dgm:pt>
    <dgm:pt modelId="{D45A1F41-512C-BE4E-9C5F-F04D6482048A}" type="parTrans" cxnId="{C74AA2D5-1D47-7B42-8051-3235F37F1E41}">
      <dgm:prSet/>
      <dgm:spPr/>
      <dgm:t>
        <a:bodyPr/>
        <a:lstStyle/>
        <a:p>
          <a:endParaRPr lang="fr-FR" b="1"/>
        </a:p>
      </dgm:t>
    </dgm:pt>
    <dgm:pt modelId="{45F035EB-01EC-784B-915B-42B7BEC50D72}" type="sibTrans" cxnId="{C74AA2D5-1D47-7B42-8051-3235F37F1E41}">
      <dgm:prSet/>
      <dgm:spPr/>
      <dgm:t>
        <a:bodyPr/>
        <a:lstStyle/>
        <a:p>
          <a:endParaRPr lang="fr-FR" b="1"/>
        </a:p>
      </dgm:t>
    </dgm:pt>
    <dgm:pt modelId="{6199F870-FC80-1145-88FF-2C570DFDE854}">
      <dgm:prSet phldrT="[Texte]" custT="1"/>
      <dgm:spPr/>
      <dgm:t>
        <a:bodyPr/>
        <a:lstStyle/>
        <a:p>
          <a:r>
            <a:rPr lang="en-US" sz="1200" b="1" dirty="0" smtClean="0"/>
            <a:t>Reassure your child, remain realistic</a:t>
          </a:r>
          <a:endParaRPr lang="fr-FR" sz="1200" b="1" dirty="0"/>
        </a:p>
      </dgm:t>
    </dgm:pt>
    <dgm:pt modelId="{BE209CCA-090F-3C4F-B30E-17A4E26B89A8}" type="parTrans" cxnId="{69854DE7-DE29-5148-BA92-48307FC599DA}">
      <dgm:prSet/>
      <dgm:spPr/>
      <dgm:t>
        <a:bodyPr/>
        <a:lstStyle/>
        <a:p>
          <a:endParaRPr lang="fr-FR" b="1"/>
        </a:p>
      </dgm:t>
    </dgm:pt>
    <dgm:pt modelId="{5CB21E80-3581-0245-A284-D6141B6E7E1E}" type="sibTrans" cxnId="{69854DE7-DE29-5148-BA92-48307FC599DA}">
      <dgm:prSet/>
      <dgm:spPr/>
      <dgm:t>
        <a:bodyPr/>
        <a:lstStyle/>
        <a:p>
          <a:endParaRPr lang="fr-FR" b="1"/>
        </a:p>
      </dgm:t>
    </dgm:pt>
    <dgm:pt modelId="{CF461095-72AB-BF4C-818A-22816B313368}">
      <dgm:prSet phldrT="[Texte]"/>
      <dgm:spPr>
        <a:ln>
          <a:noFill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en-US" b="1" dirty="0" smtClean="0"/>
            <a:t>Promote </a:t>
          </a:r>
          <a:br>
            <a:rPr lang="en-US" b="1" dirty="0" smtClean="0"/>
          </a:br>
          <a:r>
            <a:rPr lang="en-US" b="1" dirty="0" smtClean="0"/>
            <a:t>the group</a:t>
          </a:r>
          <a:endParaRPr lang="fr-FR" b="1" dirty="0"/>
        </a:p>
      </dgm:t>
    </dgm:pt>
    <dgm:pt modelId="{517464A1-B3AD-984B-8415-34D195EDD587}" type="parTrans" cxnId="{505E82EA-3C1C-5942-B66D-80AC61E739FA}">
      <dgm:prSet/>
      <dgm:spPr/>
      <dgm:t>
        <a:bodyPr/>
        <a:lstStyle/>
        <a:p>
          <a:endParaRPr lang="fr-FR" b="1"/>
        </a:p>
      </dgm:t>
    </dgm:pt>
    <dgm:pt modelId="{4BC79113-FBDD-B942-8812-7E6FF0D93254}" type="sibTrans" cxnId="{505E82EA-3C1C-5942-B66D-80AC61E739FA}">
      <dgm:prSet/>
      <dgm:spPr/>
      <dgm:t>
        <a:bodyPr/>
        <a:lstStyle/>
        <a:p>
          <a:endParaRPr lang="fr-FR" b="1"/>
        </a:p>
      </dgm:t>
    </dgm:pt>
    <dgm:pt modelId="{FC9FD7EA-254A-8142-9E26-0CA0EB601718}">
      <dgm:prSet phldrT="[Texte]"/>
      <dgm:spPr>
        <a:ln>
          <a:noFill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fr-FR" b="1" dirty="0" smtClean="0"/>
            <a:t>Pace </a:t>
          </a:r>
          <a:r>
            <a:rPr lang="fr-FR" b="1" dirty="0" err="1" smtClean="0"/>
            <a:t>daily</a:t>
          </a:r>
          <a:r>
            <a:rPr lang="fr-FR" b="1" dirty="0" smtClean="0"/>
            <a:t> life</a:t>
          </a:r>
          <a:endParaRPr lang="fr-FR" b="1" dirty="0"/>
        </a:p>
      </dgm:t>
    </dgm:pt>
    <dgm:pt modelId="{49A2DAE5-EB83-A740-9253-AC3C60F7C806}" type="parTrans" cxnId="{251EE18C-562D-3847-8098-8D7727183814}">
      <dgm:prSet/>
      <dgm:spPr/>
      <dgm:t>
        <a:bodyPr/>
        <a:lstStyle/>
        <a:p>
          <a:endParaRPr lang="fr-FR" b="1"/>
        </a:p>
      </dgm:t>
    </dgm:pt>
    <dgm:pt modelId="{52998C19-FEFD-5244-8914-66AE001D5C72}" type="sibTrans" cxnId="{251EE18C-562D-3847-8098-8D7727183814}">
      <dgm:prSet/>
      <dgm:spPr/>
      <dgm:t>
        <a:bodyPr/>
        <a:lstStyle/>
        <a:p>
          <a:endParaRPr lang="fr-FR" b="1"/>
        </a:p>
      </dgm:t>
    </dgm:pt>
    <dgm:pt modelId="{20C1C067-5037-DD4F-B763-8ACB191C0B5D}">
      <dgm:prSet phldrT="[Texte]"/>
      <dgm:spPr>
        <a:ln>
          <a:noFill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fr-FR" b="1" dirty="0" smtClean="0"/>
            <a:t>Manage </a:t>
          </a:r>
          <a:r>
            <a:rPr lang="fr-FR" b="1" dirty="0" err="1" smtClean="0"/>
            <a:t>screens</a:t>
          </a:r>
          <a:endParaRPr lang="fr-FR" b="1" dirty="0"/>
        </a:p>
      </dgm:t>
    </dgm:pt>
    <dgm:pt modelId="{5563A55C-D984-D841-9346-3B7F46882246}" type="parTrans" cxnId="{8EF67AB4-70F2-524A-B3BB-99B3D8B2D7E1}">
      <dgm:prSet/>
      <dgm:spPr/>
      <dgm:t>
        <a:bodyPr/>
        <a:lstStyle/>
        <a:p>
          <a:endParaRPr lang="fr-FR" b="1"/>
        </a:p>
      </dgm:t>
    </dgm:pt>
    <dgm:pt modelId="{CD111F4E-C84F-5747-B951-DD446E560528}" type="sibTrans" cxnId="{8EF67AB4-70F2-524A-B3BB-99B3D8B2D7E1}">
      <dgm:prSet/>
      <dgm:spPr/>
      <dgm:t>
        <a:bodyPr/>
        <a:lstStyle/>
        <a:p>
          <a:endParaRPr lang="fr-FR" b="1"/>
        </a:p>
      </dgm:t>
    </dgm:pt>
    <dgm:pt modelId="{27597D57-B807-6F4D-BF6E-79C2FAC9B8AF}">
      <dgm:prSet phldrT="[Texte]" custT="1"/>
      <dgm:spPr/>
      <dgm:t>
        <a:bodyPr/>
        <a:lstStyle/>
        <a:p>
          <a:r>
            <a:rPr lang="en-US" sz="1200" b="1" dirty="0" smtClean="0"/>
            <a:t>Everyone pays attention to each other: we are stronger together!</a:t>
          </a:r>
          <a:endParaRPr lang="fr-FR" sz="1200" b="1" dirty="0"/>
        </a:p>
      </dgm:t>
    </dgm:pt>
    <dgm:pt modelId="{D8B90ECA-FDAF-C148-AA27-87367D5A9455}" type="parTrans" cxnId="{FFF49483-9F67-0D4B-8A77-2CAE19D19FF8}">
      <dgm:prSet/>
      <dgm:spPr/>
      <dgm:t>
        <a:bodyPr/>
        <a:lstStyle/>
        <a:p>
          <a:endParaRPr lang="fr-FR" b="1"/>
        </a:p>
      </dgm:t>
    </dgm:pt>
    <dgm:pt modelId="{BB16D46A-994B-D743-A508-E4AE98C6737E}" type="sibTrans" cxnId="{FFF49483-9F67-0D4B-8A77-2CAE19D19FF8}">
      <dgm:prSet/>
      <dgm:spPr/>
      <dgm:t>
        <a:bodyPr/>
        <a:lstStyle/>
        <a:p>
          <a:endParaRPr lang="fr-FR" b="1"/>
        </a:p>
      </dgm:t>
    </dgm:pt>
    <dgm:pt modelId="{6977F014-F9D3-174F-AD82-1D109C3E35BC}">
      <dgm:prSet phldrT="[Texte]" custT="1"/>
      <dgm:spPr/>
      <dgm:t>
        <a:bodyPr rIns="144000"/>
        <a:lstStyle/>
        <a:p>
          <a:r>
            <a:rPr lang="en-US" sz="1200" b="1" dirty="0" smtClean="0"/>
            <a:t>Organize points of reference while maintaining moments of "surprise"</a:t>
          </a:r>
          <a:endParaRPr lang="fr-FR" sz="1200" b="1" dirty="0"/>
        </a:p>
      </dgm:t>
    </dgm:pt>
    <dgm:pt modelId="{8DF6BD2D-64B6-A44C-AB50-9C8C6DFD7DFC}" type="parTrans" cxnId="{0BF43C86-390C-E346-A93D-47E20269EBFB}">
      <dgm:prSet/>
      <dgm:spPr/>
      <dgm:t>
        <a:bodyPr/>
        <a:lstStyle/>
        <a:p>
          <a:endParaRPr lang="fr-FR" b="1"/>
        </a:p>
      </dgm:t>
    </dgm:pt>
    <dgm:pt modelId="{75F69863-60FF-E442-B823-BEBD97DBFB1C}" type="sibTrans" cxnId="{0BF43C86-390C-E346-A93D-47E20269EBFB}">
      <dgm:prSet/>
      <dgm:spPr/>
      <dgm:t>
        <a:bodyPr/>
        <a:lstStyle/>
        <a:p>
          <a:endParaRPr lang="fr-FR" b="1"/>
        </a:p>
      </dgm:t>
    </dgm:pt>
    <dgm:pt modelId="{B5F6381C-238E-744C-87DE-EA0BD6BB6BA9}">
      <dgm:prSet phldrT="[Texte]" custT="1"/>
      <dgm:spPr/>
      <dgm:t>
        <a:bodyPr/>
        <a:lstStyle/>
        <a:p>
          <a:r>
            <a:rPr lang="en-US" sz="1200" b="1" dirty="0" smtClean="0"/>
            <a:t>Maintaining contact through social networks is good, but knowing how to distance yourself from them is also important.</a:t>
          </a:r>
          <a:endParaRPr lang="fr-FR" sz="1200" b="1" dirty="0"/>
        </a:p>
      </dgm:t>
    </dgm:pt>
    <dgm:pt modelId="{E274306D-7F48-D54E-9574-073E945F56D3}" type="parTrans" cxnId="{C5C319ED-C61F-A34C-AAEC-2ADD92A8F5E1}">
      <dgm:prSet/>
      <dgm:spPr/>
      <dgm:t>
        <a:bodyPr/>
        <a:lstStyle/>
        <a:p>
          <a:endParaRPr lang="fr-FR" b="1"/>
        </a:p>
      </dgm:t>
    </dgm:pt>
    <dgm:pt modelId="{2CE13AEC-8D34-D74D-A707-1FC52F14DE4A}" type="sibTrans" cxnId="{C5C319ED-C61F-A34C-AAEC-2ADD92A8F5E1}">
      <dgm:prSet/>
      <dgm:spPr/>
      <dgm:t>
        <a:bodyPr/>
        <a:lstStyle/>
        <a:p>
          <a:endParaRPr lang="fr-FR" b="1"/>
        </a:p>
      </dgm:t>
    </dgm:pt>
    <dgm:pt modelId="{9B976583-67D3-4A50-8D52-FA9B875D2DC1}">
      <dgm:prSet custT="1"/>
      <dgm:spPr/>
      <dgm:t>
        <a:bodyPr/>
        <a:lstStyle/>
        <a:p>
          <a:r>
            <a:rPr lang="en-US" sz="1200" b="1" dirty="0"/>
            <a:t>Do not seek to hide or impose</a:t>
          </a:r>
          <a:endParaRPr lang="fr-FR" sz="1200" b="1" dirty="0"/>
        </a:p>
      </dgm:t>
    </dgm:pt>
    <dgm:pt modelId="{34E0937B-EFC6-4C41-95A4-1ED59807BD4D}" type="parTrans" cxnId="{91DFA5D5-9D90-4EAD-937A-9A9DEBFDA796}">
      <dgm:prSet/>
      <dgm:spPr/>
      <dgm:t>
        <a:bodyPr/>
        <a:lstStyle/>
        <a:p>
          <a:endParaRPr lang="fr-FR"/>
        </a:p>
      </dgm:t>
    </dgm:pt>
    <dgm:pt modelId="{E7A588E9-272E-411B-84BD-1B6D767003CA}" type="sibTrans" cxnId="{91DFA5D5-9D90-4EAD-937A-9A9DEBFDA796}">
      <dgm:prSet/>
      <dgm:spPr/>
      <dgm:t>
        <a:bodyPr/>
        <a:lstStyle/>
        <a:p>
          <a:endParaRPr lang="fr-FR"/>
        </a:p>
      </dgm:t>
    </dgm:pt>
    <dgm:pt modelId="{6AE4569F-BBFE-41C0-955A-E44C3C209124}">
      <dgm:prSet custT="1"/>
      <dgm:spPr/>
      <dgm:t>
        <a:bodyPr/>
        <a:lstStyle/>
        <a:p>
          <a:r>
            <a:rPr lang="en-US" sz="1200" b="1" dirty="0"/>
            <a:t>Use verified sources of information (governments, major media, hospitals</a:t>
          </a:r>
          <a:r>
            <a:rPr lang="en-US" sz="1200" b="1" dirty="0" smtClean="0"/>
            <a:t>)</a:t>
          </a:r>
          <a:endParaRPr lang="fr-FR" sz="1200" b="1" dirty="0"/>
        </a:p>
      </dgm:t>
    </dgm:pt>
    <dgm:pt modelId="{59835D96-9E1C-4373-BCE2-DCE8188B7651}" type="parTrans" cxnId="{A9FEE8DA-742D-41DF-8CD1-5DB17F62C721}">
      <dgm:prSet/>
      <dgm:spPr/>
      <dgm:t>
        <a:bodyPr/>
        <a:lstStyle/>
        <a:p>
          <a:endParaRPr lang="fr-FR"/>
        </a:p>
      </dgm:t>
    </dgm:pt>
    <dgm:pt modelId="{32436C06-D748-4508-B025-4345B4FEBD45}" type="sibTrans" cxnId="{A9FEE8DA-742D-41DF-8CD1-5DB17F62C721}">
      <dgm:prSet/>
      <dgm:spPr/>
      <dgm:t>
        <a:bodyPr/>
        <a:lstStyle/>
        <a:p>
          <a:endParaRPr lang="fr-FR"/>
        </a:p>
      </dgm:t>
    </dgm:pt>
    <dgm:pt modelId="{5516190B-C913-4883-85C1-0C053FE8A030}">
      <dgm:prSet custT="1"/>
      <dgm:spPr/>
      <dgm:t>
        <a:bodyPr/>
        <a:lstStyle/>
        <a:p>
          <a:r>
            <a:rPr lang="en-US" sz="1200" b="1" dirty="0"/>
            <a:t>Manage his emotions without (too much) sharing </a:t>
          </a:r>
          <a:r>
            <a:rPr lang="en-US" sz="1200" b="1" dirty="0" smtClean="0"/>
            <a:t>yours</a:t>
          </a:r>
          <a:endParaRPr lang="fr-FR" sz="1200" b="1" dirty="0"/>
        </a:p>
      </dgm:t>
    </dgm:pt>
    <dgm:pt modelId="{298640D4-A38B-4D91-931F-EE0EFA802085}" type="parTrans" cxnId="{62DFAB68-184D-47F5-9C3B-8743EEF456CB}">
      <dgm:prSet/>
      <dgm:spPr/>
      <dgm:t>
        <a:bodyPr/>
        <a:lstStyle/>
        <a:p>
          <a:endParaRPr lang="fr-FR"/>
        </a:p>
      </dgm:t>
    </dgm:pt>
    <dgm:pt modelId="{9AC9D4F0-0E3C-4A7E-A193-CB7D3ECE44FC}" type="sibTrans" cxnId="{62DFAB68-184D-47F5-9C3B-8743EEF456CB}">
      <dgm:prSet/>
      <dgm:spPr/>
      <dgm:t>
        <a:bodyPr/>
        <a:lstStyle/>
        <a:p>
          <a:endParaRPr lang="fr-FR"/>
        </a:p>
      </dgm:t>
    </dgm:pt>
    <dgm:pt modelId="{33CB6EE1-3F24-4E0A-8C05-030EAA6A3724}">
      <dgm:prSet custT="1"/>
      <dgm:spPr/>
      <dgm:t>
        <a:bodyPr/>
        <a:lstStyle/>
        <a:p>
          <a:r>
            <a:rPr lang="en-US" sz="1200" b="1" dirty="0"/>
            <a:t>Show that you're protecting yourself, teach him to do </a:t>
          </a:r>
          <a:r>
            <a:rPr lang="en-US" sz="1200" b="1" dirty="0" smtClean="0"/>
            <a:t>it</a:t>
          </a:r>
          <a:endParaRPr lang="fr-FR" sz="1200" b="1" dirty="0"/>
        </a:p>
      </dgm:t>
    </dgm:pt>
    <dgm:pt modelId="{043BDB5D-B481-49B5-942E-6EB4FE19E82D}" type="parTrans" cxnId="{5E631BC6-627E-4913-A6AA-9D63E386687A}">
      <dgm:prSet/>
      <dgm:spPr/>
      <dgm:t>
        <a:bodyPr/>
        <a:lstStyle/>
        <a:p>
          <a:endParaRPr lang="fr-FR"/>
        </a:p>
      </dgm:t>
    </dgm:pt>
    <dgm:pt modelId="{2EA9BD86-4B5D-49E1-A8D0-C1F8ABD3AD4B}" type="sibTrans" cxnId="{5E631BC6-627E-4913-A6AA-9D63E386687A}">
      <dgm:prSet/>
      <dgm:spPr/>
      <dgm:t>
        <a:bodyPr/>
        <a:lstStyle/>
        <a:p>
          <a:endParaRPr lang="fr-FR"/>
        </a:p>
      </dgm:t>
    </dgm:pt>
    <dgm:pt modelId="{09F7AF90-17BD-4714-9200-6E3DC108B5FB}">
      <dgm:prSet custT="1"/>
      <dgm:spPr/>
      <dgm:t>
        <a:bodyPr/>
        <a:lstStyle/>
        <a:p>
          <a:r>
            <a:rPr lang="en-US" sz="1200" b="1" dirty="0" smtClean="0"/>
            <a:t>Maintain </a:t>
          </a:r>
          <a:r>
            <a:rPr lang="en-US" sz="1200" b="1" dirty="0"/>
            <a:t>the link with the family (grandparents in particular) </a:t>
          </a:r>
          <a:endParaRPr lang="fr-FR" sz="1200" b="1" dirty="0"/>
        </a:p>
      </dgm:t>
    </dgm:pt>
    <dgm:pt modelId="{BB229204-1F99-4503-A6C9-A0D367C28AD4}" type="parTrans" cxnId="{B7399A7D-11E1-4B84-80EB-5D92EB8DFD63}">
      <dgm:prSet/>
      <dgm:spPr/>
      <dgm:t>
        <a:bodyPr/>
        <a:lstStyle/>
        <a:p>
          <a:endParaRPr lang="fr-FR"/>
        </a:p>
      </dgm:t>
    </dgm:pt>
    <dgm:pt modelId="{891E4238-0395-484F-AB99-A7D509F7545A}" type="sibTrans" cxnId="{B7399A7D-11E1-4B84-80EB-5D92EB8DFD63}">
      <dgm:prSet/>
      <dgm:spPr/>
      <dgm:t>
        <a:bodyPr/>
        <a:lstStyle/>
        <a:p>
          <a:endParaRPr lang="fr-FR"/>
        </a:p>
      </dgm:t>
    </dgm:pt>
    <dgm:pt modelId="{DC50BE90-C1E2-4A88-9DE2-1D043C97A002}">
      <dgm:prSet custT="1"/>
      <dgm:spPr/>
      <dgm:t>
        <a:bodyPr/>
        <a:lstStyle/>
        <a:p>
          <a:r>
            <a:rPr lang="en-US" sz="1200" b="1" dirty="0"/>
            <a:t>Organize activities, including sports, cooking, etc.</a:t>
          </a:r>
          <a:endParaRPr lang="fr-FR" sz="1200" b="1" dirty="0"/>
        </a:p>
      </dgm:t>
    </dgm:pt>
    <dgm:pt modelId="{40AD2A83-ECF6-4B8B-BE5A-BC67E7B49F73}" type="parTrans" cxnId="{77A12D51-5D25-4AA5-8267-148067660A9D}">
      <dgm:prSet/>
      <dgm:spPr/>
      <dgm:t>
        <a:bodyPr/>
        <a:lstStyle/>
        <a:p>
          <a:endParaRPr lang="fr-FR"/>
        </a:p>
      </dgm:t>
    </dgm:pt>
    <dgm:pt modelId="{976CBF96-133D-45ED-AAF2-DAD4D03BE1EC}" type="sibTrans" cxnId="{77A12D51-5D25-4AA5-8267-148067660A9D}">
      <dgm:prSet/>
      <dgm:spPr/>
      <dgm:t>
        <a:bodyPr/>
        <a:lstStyle/>
        <a:p>
          <a:endParaRPr lang="fr-FR"/>
        </a:p>
      </dgm:t>
    </dgm:pt>
    <dgm:pt modelId="{6938DAA2-FAD9-455D-A4C1-1B1AE69FA609}">
      <dgm:prSet custT="1"/>
      <dgm:spPr/>
      <dgm:t>
        <a:bodyPr/>
        <a:lstStyle/>
        <a:p>
          <a:r>
            <a:rPr lang="en-US" sz="1200" b="1" dirty="0"/>
            <a:t>Preserve moments of solitude despite promiscuity</a:t>
          </a:r>
          <a:endParaRPr lang="fr-FR" sz="1200" b="1" dirty="0"/>
        </a:p>
      </dgm:t>
    </dgm:pt>
    <dgm:pt modelId="{1BD35433-25C8-4620-92A5-5B52363CEEE8}" type="parTrans" cxnId="{9F982A12-29E2-4790-811D-D877440A6B4D}">
      <dgm:prSet/>
      <dgm:spPr/>
      <dgm:t>
        <a:bodyPr/>
        <a:lstStyle/>
        <a:p>
          <a:endParaRPr lang="fr-FR"/>
        </a:p>
      </dgm:t>
    </dgm:pt>
    <dgm:pt modelId="{D159C18D-6BAA-4F31-BB1C-750AAD22B45B}" type="sibTrans" cxnId="{9F982A12-29E2-4790-811D-D877440A6B4D}">
      <dgm:prSet/>
      <dgm:spPr/>
      <dgm:t>
        <a:bodyPr/>
        <a:lstStyle/>
        <a:p>
          <a:endParaRPr lang="fr-FR"/>
        </a:p>
      </dgm:t>
    </dgm:pt>
    <dgm:pt modelId="{AFF1DCD6-6B56-41D5-8DCB-3333AE9E445A}">
      <dgm:prSet custT="1"/>
      <dgm:spPr/>
      <dgm:t>
        <a:bodyPr/>
        <a:lstStyle/>
        <a:p>
          <a:r>
            <a:rPr lang="en-US" sz="1200" b="1" dirty="0"/>
            <a:t>Moderate the usual requirements (e.g. tidying up)</a:t>
          </a:r>
          <a:endParaRPr lang="fr-FR" sz="1200" b="1" dirty="0"/>
        </a:p>
      </dgm:t>
    </dgm:pt>
    <dgm:pt modelId="{4A70B9A4-BC66-4D41-854A-C3592B609271}" type="parTrans" cxnId="{354152B4-BB56-4DAC-8F69-9191D29E7655}">
      <dgm:prSet/>
      <dgm:spPr/>
      <dgm:t>
        <a:bodyPr/>
        <a:lstStyle/>
        <a:p>
          <a:endParaRPr lang="fr-FR"/>
        </a:p>
      </dgm:t>
    </dgm:pt>
    <dgm:pt modelId="{320F4353-352B-40ED-AD07-4E264F737D4C}" type="sibTrans" cxnId="{354152B4-BB56-4DAC-8F69-9191D29E7655}">
      <dgm:prSet/>
      <dgm:spPr/>
      <dgm:t>
        <a:bodyPr/>
        <a:lstStyle/>
        <a:p>
          <a:endParaRPr lang="fr-FR"/>
        </a:p>
      </dgm:t>
    </dgm:pt>
    <dgm:pt modelId="{03F8F471-3543-489E-B6F0-F4D2202F63B9}">
      <dgm:prSet custT="1"/>
      <dgm:spPr/>
      <dgm:t>
        <a:bodyPr/>
        <a:lstStyle/>
        <a:p>
          <a:r>
            <a:rPr lang="en-US" sz="1200" b="1" dirty="0"/>
            <a:t>Moderation on movies, series or video games</a:t>
          </a:r>
          <a:endParaRPr lang="fr-FR" sz="1200" b="1" dirty="0"/>
        </a:p>
      </dgm:t>
    </dgm:pt>
    <dgm:pt modelId="{A40D7C9E-F5E6-4B90-B930-825406F0832E}" type="parTrans" cxnId="{0084B6E7-7054-42ED-9EF1-84E7318DEC73}">
      <dgm:prSet/>
      <dgm:spPr/>
      <dgm:t>
        <a:bodyPr/>
        <a:lstStyle/>
        <a:p>
          <a:endParaRPr lang="fr-FR"/>
        </a:p>
      </dgm:t>
    </dgm:pt>
    <dgm:pt modelId="{2BF01DA2-DC88-4372-BD9E-B530E488AC40}" type="sibTrans" cxnId="{0084B6E7-7054-42ED-9EF1-84E7318DEC73}">
      <dgm:prSet/>
      <dgm:spPr/>
      <dgm:t>
        <a:bodyPr/>
        <a:lstStyle/>
        <a:p>
          <a:endParaRPr lang="fr-FR"/>
        </a:p>
      </dgm:t>
    </dgm:pt>
    <dgm:pt modelId="{969D1885-ECF7-4668-8BF2-B4A8797A02E8}">
      <dgm:prSet custT="1"/>
      <dgm:spPr/>
      <dgm:t>
        <a:bodyPr/>
        <a:lstStyle/>
        <a:p>
          <a:r>
            <a:rPr lang="en-US" sz="1200" b="1" dirty="0"/>
            <a:t>Ban the permanent exhibition to news that are anxiety-provoking</a:t>
          </a:r>
          <a:endParaRPr lang="fr-FR" sz="1200" b="1" dirty="0"/>
        </a:p>
      </dgm:t>
    </dgm:pt>
    <dgm:pt modelId="{0D776251-5E71-496F-ADE7-4E660E7BF4E2}" type="parTrans" cxnId="{6EDC324C-711B-4DE0-B0EA-9EB1876E6F79}">
      <dgm:prSet/>
      <dgm:spPr/>
      <dgm:t>
        <a:bodyPr/>
        <a:lstStyle/>
        <a:p>
          <a:endParaRPr lang="fr-FR"/>
        </a:p>
      </dgm:t>
    </dgm:pt>
    <dgm:pt modelId="{CD17DD4F-12EA-4092-A228-B65A95BA4D81}" type="sibTrans" cxnId="{6EDC324C-711B-4DE0-B0EA-9EB1876E6F79}">
      <dgm:prSet/>
      <dgm:spPr/>
      <dgm:t>
        <a:bodyPr/>
        <a:lstStyle/>
        <a:p>
          <a:endParaRPr lang="fr-FR"/>
        </a:p>
      </dgm:t>
    </dgm:pt>
    <dgm:pt modelId="{B730F0CE-D178-034F-8DC1-1EE482871380}" type="pres">
      <dgm:prSet presAssocID="{510ACF5F-9A14-7845-AF3C-D2D1CC96207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18E43BB7-C716-6540-BBC5-0054F6835AAA}" type="pres">
      <dgm:prSet presAssocID="{FAB1F69B-EA43-6647-BB90-69CEF676716D}" presName="linNode" presStyleCnt="0"/>
      <dgm:spPr/>
    </dgm:pt>
    <dgm:pt modelId="{FBEBD6A9-ACFE-F643-B673-226094D2D1AC}" type="pres">
      <dgm:prSet presAssocID="{FAB1F69B-EA43-6647-BB90-69CEF676716D}" presName="parentText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9123E34-1C06-B840-B646-108240E3F495}" type="pres">
      <dgm:prSet presAssocID="{FAB1F69B-EA43-6647-BB90-69CEF676716D}" presName="descendantText" presStyleLbl="alignAccFollowNode1" presStyleIdx="0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013199C-60CF-EF46-A43C-061D2E843712}" type="pres">
      <dgm:prSet presAssocID="{8B186AED-AE20-FB44-82CD-22D9FB876D25}" presName="sp" presStyleCnt="0"/>
      <dgm:spPr/>
    </dgm:pt>
    <dgm:pt modelId="{11051B9B-2842-1B43-ABAF-E5657B2E3C11}" type="pres">
      <dgm:prSet presAssocID="{DAB90E01-28ED-FE49-93DD-792B520E5ED0}" presName="linNode" presStyleCnt="0"/>
      <dgm:spPr/>
    </dgm:pt>
    <dgm:pt modelId="{7E1D7C1B-FD77-8243-A829-DE860FCD2D02}" type="pres">
      <dgm:prSet presAssocID="{DAB90E01-28ED-FE49-93DD-792B520E5ED0}" presName="parentText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C157008-7012-2049-BF21-6D8331BF2539}" type="pres">
      <dgm:prSet presAssocID="{DAB90E01-28ED-FE49-93DD-792B520E5ED0}" presName="descendantText" presStyleLbl="alignAccFollowNode1" presStyleIdx="1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45DD010-69DC-2343-8778-1145D810BFE7}" type="pres">
      <dgm:prSet presAssocID="{45F035EB-01EC-784B-915B-42B7BEC50D72}" presName="sp" presStyleCnt="0"/>
      <dgm:spPr/>
    </dgm:pt>
    <dgm:pt modelId="{57DDF027-3A9A-614F-8ADF-B7EE1CE1B505}" type="pres">
      <dgm:prSet presAssocID="{CF461095-72AB-BF4C-818A-22816B313368}" presName="linNode" presStyleCnt="0"/>
      <dgm:spPr/>
    </dgm:pt>
    <dgm:pt modelId="{961D35BD-FDC9-5041-9B17-D28B693AD938}" type="pres">
      <dgm:prSet presAssocID="{CF461095-72AB-BF4C-818A-22816B313368}" presName="parentText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FF21AA4-A353-1240-8CD4-7E9428202377}" type="pres">
      <dgm:prSet presAssocID="{CF461095-72AB-BF4C-818A-22816B313368}" presName="descendantText" presStyleLbl="alignAccFollowNode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E0BB3A6-FAA8-FF4C-A47C-A1C265269575}" type="pres">
      <dgm:prSet presAssocID="{4BC79113-FBDD-B942-8812-7E6FF0D93254}" presName="sp" presStyleCnt="0"/>
      <dgm:spPr/>
    </dgm:pt>
    <dgm:pt modelId="{A191E18C-BA0F-7D47-9243-77F7F9373008}" type="pres">
      <dgm:prSet presAssocID="{FC9FD7EA-254A-8142-9E26-0CA0EB601718}" presName="linNode" presStyleCnt="0"/>
      <dgm:spPr/>
    </dgm:pt>
    <dgm:pt modelId="{22CAEA2C-6CDC-AF43-B7D3-4ADE546219F8}" type="pres">
      <dgm:prSet presAssocID="{FC9FD7EA-254A-8142-9E26-0CA0EB601718}" presName="parentText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0E6A591-AB46-674A-AC8B-33B0D598A4D9}" type="pres">
      <dgm:prSet presAssocID="{FC9FD7EA-254A-8142-9E26-0CA0EB601718}" presName="descendantText" presStyleLbl="alignAccFollowNode1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5106F74-AAA6-384C-B989-3DCFA9624858}" type="pres">
      <dgm:prSet presAssocID="{52998C19-FEFD-5244-8914-66AE001D5C72}" presName="sp" presStyleCnt="0"/>
      <dgm:spPr/>
    </dgm:pt>
    <dgm:pt modelId="{1DBACD31-B534-964F-8CE2-10C1E7C3A3A2}" type="pres">
      <dgm:prSet presAssocID="{20C1C067-5037-DD4F-B763-8ACB191C0B5D}" presName="linNode" presStyleCnt="0"/>
      <dgm:spPr/>
    </dgm:pt>
    <dgm:pt modelId="{E6DF3DEE-FF26-5347-8562-23306800634B}" type="pres">
      <dgm:prSet presAssocID="{20C1C067-5037-DD4F-B763-8ACB191C0B5D}" presName="parentText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731E1AC-CB77-6749-8722-E1ED4104BBCC}" type="pres">
      <dgm:prSet presAssocID="{20C1C067-5037-DD4F-B763-8ACB191C0B5D}" presName="descendantText" presStyleLbl="alignAccFollowNode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C82AF66D-29EB-49AD-A3DF-2DDA827FE087}" type="presOf" srcId="{9B976583-67D3-4A50-8D52-FA9B875D2DC1}" destId="{F9123E34-1C06-B840-B646-108240E3F495}" srcOrd="0" destOrd="1" presId="urn:microsoft.com/office/officeart/2005/8/layout/vList5"/>
    <dgm:cxn modelId="{FFF49483-9F67-0D4B-8A77-2CAE19D19FF8}" srcId="{CF461095-72AB-BF4C-818A-22816B313368}" destId="{27597D57-B807-6F4D-BF6E-79C2FAC9B8AF}" srcOrd="0" destOrd="0" parTransId="{D8B90ECA-FDAF-C148-AA27-87367D5A9455}" sibTransId="{BB16D46A-994B-D743-A508-E4AE98C6737E}"/>
    <dgm:cxn modelId="{A03D8C4F-FA1A-42A3-8094-51404F1EEFF8}" type="presOf" srcId="{969D1885-ECF7-4668-8BF2-B4A8797A02E8}" destId="{5731E1AC-CB77-6749-8722-E1ED4104BBCC}" srcOrd="0" destOrd="2" presId="urn:microsoft.com/office/officeart/2005/8/layout/vList5"/>
    <dgm:cxn modelId="{62DFAB68-184D-47F5-9C3B-8743EEF456CB}" srcId="{DAB90E01-28ED-FE49-93DD-792B520E5ED0}" destId="{5516190B-C913-4883-85C1-0C053FE8A030}" srcOrd="1" destOrd="0" parTransId="{298640D4-A38B-4D91-931F-EE0EFA802085}" sibTransId="{9AC9D4F0-0E3C-4A7E-A193-CB7D3ECE44FC}"/>
    <dgm:cxn modelId="{D3867E98-4BF6-8946-AEC9-38C1E525FBE0}" type="presOf" srcId="{27597D57-B807-6F4D-BF6E-79C2FAC9B8AF}" destId="{BFF21AA4-A353-1240-8CD4-7E9428202377}" srcOrd="0" destOrd="0" presId="urn:microsoft.com/office/officeart/2005/8/layout/vList5"/>
    <dgm:cxn modelId="{0BF43C86-390C-E346-A93D-47E20269EBFB}" srcId="{FC9FD7EA-254A-8142-9E26-0CA0EB601718}" destId="{6977F014-F9D3-174F-AD82-1D109C3E35BC}" srcOrd="0" destOrd="0" parTransId="{8DF6BD2D-64B6-A44C-AB50-9C8C6DFD7DFC}" sibTransId="{75F69863-60FF-E442-B823-BEBD97DBFB1C}"/>
    <dgm:cxn modelId="{32DF548F-8C1D-6744-AEC1-DF53E1A36596}" srcId="{510ACF5F-9A14-7845-AF3C-D2D1CC962070}" destId="{FAB1F69B-EA43-6647-BB90-69CEF676716D}" srcOrd="0" destOrd="0" parTransId="{6028832C-402D-9543-BE74-D7D5482B8C84}" sibTransId="{8B186AED-AE20-FB44-82CD-22D9FB876D25}"/>
    <dgm:cxn modelId="{C5C319ED-C61F-A34C-AAEC-2ADD92A8F5E1}" srcId="{20C1C067-5037-DD4F-B763-8ACB191C0B5D}" destId="{B5F6381C-238E-744C-87DE-EA0BD6BB6BA9}" srcOrd="0" destOrd="0" parTransId="{E274306D-7F48-D54E-9574-073E945F56D3}" sibTransId="{2CE13AEC-8D34-D74D-A707-1FC52F14DE4A}"/>
    <dgm:cxn modelId="{F75DA33F-27E5-BB44-940E-7F2991FE2430}" type="presOf" srcId="{DAB90E01-28ED-FE49-93DD-792B520E5ED0}" destId="{7E1D7C1B-FD77-8243-A829-DE860FCD2D02}" srcOrd="0" destOrd="0" presId="urn:microsoft.com/office/officeart/2005/8/layout/vList5"/>
    <dgm:cxn modelId="{82BBBE52-AB07-4697-983B-8F8AC7037745}" type="presOf" srcId="{5516190B-C913-4883-85C1-0C053FE8A030}" destId="{6C157008-7012-2049-BF21-6D8331BF2539}" srcOrd="0" destOrd="1" presId="urn:microsoft.com/office/officeart/2005/8/layout/vList5"/>
    <dgm:cxn modelId="{741C6BA6-B2E1-4F06-8DC7-FFAB27D9C6A3}" type="presOf" srcId="{DC50BE90-C1E2-4A88-9DE2-1D043C97A002}" destId="{A0E6A591-AB46-674A-AC8B-33B0D598A4D9}" srcOrd="0" destOrd="1" presId="urn:microsoft.com/office/officeart/2005/8/layout/vList5"/>
    <dgm:cxn modelId="{A9FEE8DA-742D-41DF-8CD1-5DB17F62C721}" srcId="{FAB1F69B-EA43-6647-BB90-69CEF676716D}" destId="{6AE4569F-BBFE-41C0-955A-E44C3C209124}" srcOrd="2" destOrd="0" parTransId="{59835D96-9E1C-4373-BCE2-DCE8188B7651}" sibTransId="{32436C06-D748-4508-B025-4345B4FEBD45}"/>
    <dgm:cxn modelId="{185ECFB0-BD61-2F47-9833-26ED45E442C6}" type="presOf" srcId="{510ACF5F-9A14-7845-AF3C-D2D1CC962070}" destId="{B730F0CE-D178-034F-8DC1-1EE482871380}" srcOrd="0" destOrd="0" presId="urn:microsoft.com/office/officeart/2005/8/layout/vList5"/>
    <dgm:cxn modelId="{F4398910-3E9F-4C3A-8EDD-4382182152CC}" type="presOf" srcId="{03F8F471-3543-489E-B6F0-F4D2202F63B9}" destId="{5731E1AC-CB77-6749-8722-E1ED4104BBCC}" srcOrd="0" destOrd="1" presId="urn:microsoft.com/office/officeart/2005/8/layout/vList5"/>
    <dgm:cxn modelId="{8DF27748-DFE1-F747-B3A8-3C1D4FEEDF44}" type="presOf" srcId="{20C1C067-5037-DD4F-B763-8ACB191C0B5D}" destId="{E6DF3DEE-FF26-5347-8562-23306800634B}" srcOrd="0" destOrd="0" presId="urn:microsoft.com/office/officeart/2005/8/layout/vList5"/>
    <dgm:cxn modelId="{FA395229-0546-3C49-B7CB-C456828AD6F0}" type="presOf" srcId="{B5F6381C-238E-744C-87DE-EA0BD6BB6BA9}" destId="{5731E1AC-CB77-6749-8722-E1ED4104BBCC}" srcOrd="0" destOrd="0" presId="urn:microsoft.com/office/officeart/2005/8/layout/vList5"/>
    <dgm:cxn modelId="{251EE18C-562D-3847-8098-8D7727183814}" srcId="{510ACF5F-9A14-7845-AF3C-D2D1CC962070}" destId="{FC9FD7EA-254A-8142-9E26-0CA0EB601718}" srcOrd="3" destOrd="0" parTransId="{49A2DAE5-EB83-A740-9253-AC3C60F7C806}" sibTransId="{52998C19-FEFD-5244-8914-66AE001D5C72}"/>
    <dgm:cxn modelId="{B6FB8801-7242-2943-8C97-745C53B1CE21}" type="presOf" srcId="{6977F014-F9D3-174F-AD82-1D109C3E35BC}" destId="{A0E6A591-AB46-674A-AC8B-33B0D598A4D9}" srcOrd="0" destOrd="0" presId="urn:microsoft.com/office/officeart/2005/8/layout/vList5"/>
    <dgm:cxn modelId="{20BB6D1F-52B7-DC47-A4B8-40BF492A386B}" type="presOf" srcId="{CF461095-72AB-BF4C-818A-22816B313368}" destId="{961D35BD-FDC9-5041-9B17-D28B693AD938}" srcOrd="0" destOrd="0" presId="urn:microsoft.com/office/officeart/2005/8/layout/vList5"/>
    <dgm:cxn modelId="{77A12D51-5D25-4AA5-8267-148067660A9D}" srcId="{FC9FD7EA-254A-8142-9E26-0CA0EB601718}" destId="{DC50BE90-C1E2-4A88-9DE2-1D043C97A002}" srcOrd="1" destOrd="0" parTransId="{40AD2A83-ECF6-4B8B-BE5A-BC67E7B49F73}" sibTransId="{976CBF96-133D-45ED-AAF2-DAD4D03BE1EC}"/>
    <dgm:cxn modelId="{7EE7251A-7D3C-6A49-BE57-609FF3A514CA}" type="presOf" srcId="{FC9FD7EA-254A-8142-9E26-0CA0EB601718}" destId="{22CAEA2C-6CDC-AF43-B7D3-4ADE546219F8}" srcOrd="0" destOrd="0" presId="urn:microsoft.com/office/officeart/2005/8/layout/vList5"/>
    <dgm:cxn modelId="{61052C64-16DD-4DCE-9BD7-978E6FF162D9}" type="presOf" srcId="{AFF1DCD6-6B56-41D5-8DCB-3333AE9E445A}" destId="{A0E6A591-AB46-674A-AC8B-33B0D598A4D9}" srcOrd="0" destOrd="3" presId="urn:microsoft.com/office/officeart/2005/8/layout/vList5"/>
    <dgm:cxn modelId="{DA4AF958-5542-49E8-80DD-8FDF71576292}" type="presOf" srcId="{33CB6EE1-3F24-4E0A-8C05-030EAA6A3724}" destId="{6C157008-7012-2049-BF21-6D8331BF2539}" srcOrd="0" destOrd="2" presId="urn:microsoft.com/office/officeart/2005/8/layout/vList5"/>
    <dgm:cxn modelId="{C74AA2D5-1D47-7B42-8051-3235F37F1E41}" srcId="{510ACF5F-9A14-7845-AF3C-D2D1CC962070}" destId="{DAB90E01-28ED-FE49-93DD-792B520E5ED0}" srcOrd="1" destOrd="0" parTransId="{D45A1F41-512C-BE4E-9C5F-F04D6482048A}" sibTransId="{45F035EB-01EC-784B-915B-42B7BEC50D72}"/>
    <dgm:cxn modelId="{8EF67AB4-70F2-524A-B3BB-99B3D8B2D7E1}" srcId="{510ACF5F-9A14-7845-AF3C-D2D1CC962070}" destId="{20C1C067-5037-DD4F-B763-8ACB191C0B5D}" srcOrd="4" destOrd="0" parTransId="{5563A55C-D984-D841-9346-3B7F46882246}" sibTransId="{CD111F4E-C84F-5747-B951-DD446E560528}"/>
    <dgm:cxn modelId="{69854DE7-DE29-5148-BA92-48307FC599DA}" srcId="{DAB90E01-28ED-FE49-93DD-792B520E5ED0}" destId="{6199F870-FC80-1145-88FF-2C570DFDE854}" srcOrd="0" destOrd="0" parTransId="{BE209CCA-090F-3C4F-B30E-17A4E26B89A8}" sibTransId="{5CB21E80-3581-0245-A284-D6141B6E7E1E}"/>
    <dgm:cxn modelId="{505E82EA-3C1C-5942-B66D-80AC61E739FA}" srcId="{510ACF5F-9A14-7845-AF3C-D2D1CC962070}" destId="{CF461095-72AB-BF4C-818A-22816B313368}" srcOrd="2" destOrd="0" parTransId="{517464A1-B3AD-984B-8415-34D195EDD587}" sibTransId="{4BC79113-FBDD-B942-8812-7E6FF0D93254}"/>
    <dgm:cxn modelId="{E7E37B84-5744-EB48-912F-E0332B69BC11}" type="presOf" srcId="{2D63A49D-994D-DF45-952A-A9EDFB6CB632}" destId="{F9123E34-1C06-B840-B646-108240E3F495}" srcOrd="0" destOrd="0" presId="urn:microsoft.com/office/officeart/2005/8/layout/vList5"/>
    <dgm:cxn modelId="{354152B4-BB56-4DAC-8F69-9191D29E7655}" srcId="{FC9FD7EA-254A-8142-9E26-0CA0EB601718}" destId="{AFF1DCD6-6B56-41D5-8DCB-3333AE9E445A}" srcOrd="3" destOrd="0" parTransId="{4A70B9A4-BC66-4D41-854A-C3592B609271}" sibTransId="{320F4353-352B-40ED-AD07-4E264F737D4C}"/>
    <dgm:cxn modelId="{B7399A7D-11E1-4B84-80EB-5D92EB8DFD63}" srcId="{CF461095-72AB-BF4C-818A-22816B313368}" destId="{09F7AF90-17BD-4714-9200-6E3DC108B5FB}" srcOrd="1" destOrd="0" parTransId="{BB229204-1F99-4503-A6C9-A0D367C28AD4}" sibTransId="{891E4238-0395-484F-AB99-A7D509F7545A}"/>
    <dgm:cxn modelId="{9DD731B2-3C9B-4C88-95A5-FA2904E478C9}" type="presOf" srcId="{09F7AF90-17BD-4714-9200-6E3DC108B5FB}" destId="{BFF21AA4-A353-1240-8CD4-7E9428202377}" srcOrd="0" destOrd="1" presId="urn:microsoft.com/office/officeart/2005/8/layout/vList5"/>
    <dgm:cxn modelId="{91DFA5D5-9D90-4EAD-937A-9A9DEBFDA796}" srcId="{FAB1F69B-EA43-6647-BB90-69CEF676716D}" destId="{9B976583-67D3-4A50-8D52-FA9B875D2DC1}" srcOrd="1" destOrd="0" parTransId="{34E0937B-EFC6-4C41-95A4-1ED59807BD4D}" sibTransId="{E7A588E9-272E-411B-84BD-1B6D767003CA}"/>
    <dgm:cxn modelId="{5E631BC6-627E-4913-A6AA-9D63E386687A}" srcId="{DAB90E01-28ED-FE49-93DD-792B520E5ED0}" destId="{33CB6EE1-3F24-4E0A-8C05-030EAA6A3724}" srcOrd="2" destOrd="0" parTransId="{043BDB5D-B481-49B5-942E-6EB4FE19E82D}" sibTransId="{2EA9BD86-4B5D-49E1-A8D0-C1F8ABD3AD4B}"/>
    <dgm:cxn modelId="{9F982A12-29E2-4790-811D-D877440A6B4D}" srcId="{FC9FD7EA-254A-8142-9E26-0CA0EB601718}" destId="{6938DAA2-FAD9-455D-A4C1-1B1AE69FA609}" srcOrd="2" destOrd="0" parTransId="{1BD35433-25C8-4620-92A5-5B52363CEEE8}" sibTransId="{D159C18D-6BAA-4F31-BB1C-750AAD22B45B}"/>
    <dgm:cxn modelId="{6EDC324C-711B-4DE0-B0EA-9EB1876E6F79}" srcId="{20C1C067-5037-DD4F-B763-8ACB191C0B5D}" destId="{969D1885-ECF7-4668-8BF2-B4A8797A02E8}" srcOrd="2" destOrd="0" parTransId="{0D776251-5E71-496F-ADE7-4E660E7BF4E2}" sibTransId="{CD17DD4F-12EA-4092-A228-B65A95BA4D81}"/>
    <dgm:cxn modelId="{0B0247CA-A60C-A740-8386-A506E0FA8A61}" srcId="{FAB1F69B-EA43-6647-BB90-69CEF676716D}" destId="{2D63A49D-994D-DF45-952A-A9EDFB6CB632}" srcOrd="0" destOrd="0" parTransId="{149BA900-38CD-9447-AE0B-8D0BB44966F4}" sibTransId="{FFC39CBD-BBC0-6B43-B055-0B78838D5ED8}"/>
    <dgm:cxn modelId="{27CF3643-81F0-4A8A-A5ED-76AAE7252C07}" type="presOf" srcId="{6938DAA2-FAD9-455D-A4C1-1B1AE69FA609}" destId="{A0E6A591-AB46-674A-AC8B-33B0D598A4D9}" srcOrd="0" destOrd="2" presId="urn:microsoft.com/office/officeart/2005/8/layout/vList5"/>
    <dgm:cxn modelId="{FA708FED-9D71-B94A-9488-3BB3B181B4BC}" type="presOf" srcId="{6199F870-FC80-1145-88FF-2C570DFDE854}" destId="{6C157008-7012-2049-BF21-6D8331BF2539}" srcOrd="0" destOrd="0" presId="urn:microsoft.com/office/officeart/2005/8/layout/vList5"/>
    <dgm:cxn modelId="{0084B6E7-7054-42ED-9EF1-84E7318DEC73}" srcId="{20C1C067-5037-DD4F-B763-8ACB191C0B5D}" destId="{03F8F471-3543-489E-B6F0-F4D2202F63B9}" srcOrd="1" destOrd="0" parTransId="{A40D7C9E-F5E6-4B90-B930-825406F0832E}" sibTransId="{2BF01DA2-DC88-4372-BD9E-B530E488AC40}"/>
    <dgm:cxn modelId="{DDBD0511-FED7-4976-ABAB-610A9FDF5F98}" type="presOf" srcId="{6AE4569F-BBFE-41C0-955A-E44C3C209124}" destId="{F9123E34-1C06-B840-B646-108240E3F495}" srcOrd="0" destOrd="2" presId="urn:microsoft.com/office/officeart/2005/8/layout/vList5"/>
    <dgm:cxn modelId="{F2EF22C9-E2D5-824B-A396-E36E9045580E}" type="presOf" srcId="{FAB1F69B-EA43-6647-BB90-69CEF676716D}" destId="{FBEBD6A9-ACFE-F643-B673-226094D2D1AC}" srcOrd="0" destOrd="0" presId="urn:microsoft.com/office/officeart/2005/8/layout/vList5"/>
    <dgm:cxn modelId="{B03E5B5B-5A7B-2849-8CE8-D167BDEF3555}" type="presParOf" srcId="{B730F0CE-D178-034F-8DC1-1EE482871380}" destId="{18E43BB7-C716-6540-BBC5-0054F6835AAA}" srcOrd="0" destOrd="0" presId="urn:microsoft.com/office/officeart/2005/8/layout/vList5"/>
    <dgm:cxn modelId="{57E9292C-9897-B84F-A075-B66C02191A37}" type="presParOf" srcId="{18E43BB7-C716-6540-BBC5-0054F6835AAA}" destId="{FBEBD6A9-ACFE-F643-B673-226094D2D1AC}" srcOrd="0" destOrd="0" presId="urn:microsoft.com/office/officeart/2005/8/layout/vList5"/>
    <dgm:cxn modelId="{0968A47E-E406-7946-A68F-5C22A13620C9}" type="presParOf" srcId="{18E43BB7-C716-6540-BBC5-0054F6835AAA}" destId="{F9123E34-1C06-B840-B646-108240E3F495}" srcOrd="1" destOrd="0" presId="urn:microsoft.com/office/officeart/2005/8/layout/vList5"/>
    <dgm:cxn modelId="{FF296DE2-A7E3-E54C-966F-2D85017F4CED}" type="presParOf" srcId="{B730F0CE-D178-034F-8DC1-1EE482871380}" destId="{0013199C-60CF-EF46-A43C-061D2E843712}" srcOrd="1" destOrd="0" presId="urn:microsoft.com/office/officeart/2005/8/layout/vList5"/>
    <dgm:cxn modelId="{8545EAE9-46FB-9A46-8835-E252A49B05D0}" type="presParOf" srcId="{B730F0CE-D178-034F-8DC1-1EE482871380}" destId="{11051B9B-2842-1B43-ABAF-E5657B2E3C11}" srcOrd="2" destOrd="0" presId="urn:microsoft.com/office/officeart/2005/8/layout/vList5"/>
    <dgm:cxn modelId="{56686D17-06D8-1B4F-A201-5452F8A666AC}" type="presParOf" srcId="{11051B9B-2842-1B43-ABAF-E5657B2E3C11}" destId="{7E1D7C1B-FD77-8243-A829-DE860FCD2D02}" srcOrd="0" destOrd="0" presId="urn:microsoft.com/office/officeart/2005/8/layout/vList5"/>
    <dgm:cxn modelId="{127996C4-65F7-C04A-B1A4-ACF6A5E87259}" type="presParOf" srcId="{11051B9B-2842-1B43-ABAF-E5657B2E3C11}" destId="{6C157008-7012-2049-BF21-6D8331BF2539}" srcOrd="1" destOrd="0" presId="urn:microsoft.com/office/officeart/2005/8/layout/vList5"/>
    <dgm:cxn modelId="{5E05DA71-4F59-2940-88D1-4B040385F411}" type="presParOf" srcId="{B730F0CE-D178-034F-8DC1-1EE482871380}" destId="{745DD010-69DC-2343-8778-1145D810BFE7}" srcOrd="3" destOrd="0" presId="urn:microsoft.com/office/officeart/2005/8/layout/vList5"/>
    <dgm:cxn modelId="{35D5B96F-6214-E14D-A9B2-36EBAD7F8496}" type="presParOf" srcId="{B730F0CE-D178-034F-8DC1-1EE482871380}" destId="{57DDF027-3A9A-614F-8ADF-B7EE1CE1B505}" srcOrd="4" destOrd="0" presId="urn:microsoft.com/office/officeart/2005/8/layout/vList5"/>
    <dgm:cxn modelId="{161C2731-1C58-EA42-83E6-8654AD35134A}" type="presParOf" srcId="{57DDF027-3A9A-614F-8ADF-B7EE1CE1B505}" destId="{961D35BD-FDC9-5041-9B17-D28B693AD938}" srcOrd="0" destOrd="0" presId="urn:microsoft.com/office/officeart/2005/8/layout/vList5"/>
    <dgm:cxn modelId="{9EC6E4F9-E3C8-4747-8E86-6075449D6512}" type="presParOf" srcId="{57DDF027-3A9A-614F-8ADF-B7EE1CE1B505}" destId="{BFF21AA4-A353-1240-8CD4-7E9428202377}" srcOrd="1" destOrd="0" presId="urn:microsoft.com/office/officeart/2005/8/layout/vList5"/>
    <dgm:cxn modelId="{C509ECC9-D8E0-724A-B6D3-06EB8E173C9F}" type="presParOf" srcId="{B730F0CE-D178-034F-8DC1-1EE482871380}" destId="{9E0BB3A6-FAA8-FF4C-A47C-A1C265269575}" srcOrd="5" destOrd="0" presId="urn:microsoft.com/office/officeart/2005/8/layout/vList5"/>
    <dgm:cxn modelId="{B14E72B5-F718-5549-AF81-423BFC05B165}" type="presParOf" srcId="{B730F0CE-D178-034F-8DC1-1EE482871380}" destId="{A191E18C-BA0F-7D47-9243-77F7F9373008}" srcOrd="6" destOrd="0" presId="urn:microsoft.com/office/officeart/2005/8/layout/vList5"/>
    <dgm:cxn modelId="{739B8679-32F4-3A45-90C5-7E956397A55C}" type="presParOf" srcId="{A191E18C-BA0F-7D47-9243-77F7F9373008}" destId="{22CAEA2C-6CDC-AF43-B7D3-4ADE546219F8}" srcOrd="0" destOrd="0" presId="urn:microsoft.com/office/officeart/2005/8/layout/vList5"/>
    <dgm:cxn modelId="{905DC25D-710D-2742-B188-F945ECE58F5B}" type="presParOf" srcId="{A191E18C-BA0F-7D47-9243-77F7F9373008}" destId="{A0E6A591-AB46-674A-AC8B-33B0D598A4D9}" srcOrd="1" destOrd="0" presId="urn:microsoft.com/office/officeart/2005/8/layout/vList5"/>
    <dgm:cxn modelId="{E7FB1989-2637-D146-ADFE-DF1D27FB0279}" type="presParOf" srcId="{B730F0CE-D178-034F-8DC1-1EE482871380}" destId="{F5106F74-AAA6-384C-B989-3DCFA9624858}" srcOrd="7" destOrd="0" presId="urn:microsoft.com/office/officeart/2005/8/layout/vList5"/>
    <dgm:cxn modelId="{047FF702-798A-A64D-959D-01ABEBFB4D54}" type="presParOf" srcId="{B730F0CE-D178-034F-8DC1-1EE482871380}" destId="{1DBACD31-B534-964F-8CE2-10C1E7C3A3A2}" srcOrd="8" destOrd="0" presId="urn:microsoft.com/office/officeart/2005/8/layout/vList5"/>
    <dgm:cxn modelId="{BE056C57-18BE-F04A-904F-E837CE4592DE}" type="presParOf" srcId="{1DBACD31-B534-964F-8CE2-10C1E7C3A3A2}" destId="{E6DF3DEE-FF26-5347-8562-23306800634B}" srcOrd="0" destOrd="0" presId="urn:microsoft.com/office/officeart/2005/8/layout/vList5"/>
    <dgm:cxn modelId="{4DCD1BB8-3884-F14B-B520-05AF3EB8CC59}" type="presParOf" srcId="{1DBACD31-B534-964F-8CE2-10C1E7C3A3A2}" destId="{5731E1AC-CB77-6749-8722-E1ED4104BBCC}" srcOrd="1" destOrd="0" presId="urn:microsoft.com/office/officeart/2005/8/layout/vList5"/>
  </dgm:cxnLst>
  <dgm:bg>
    <a:noFill/>
    <a:effectLst>
      <a:outerShdw blurRad="50800" dist="38100" dir="2700000" algn="tl" rotWithShape="0">
        <a:prstClr val="black">
          <a:alpha val="40000"/>
        </a:prstClr>
      </a:outerShdw>
    </a:effectLst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123E34-1C06-B840-B646-108240E3F495}">
      <dsp:nvSpPr>
        <dsp:cNvPr id="0" name=""/>
        <dsp:cNvSpPr/>
      </dsp:nvSpPr>
      <dsp:spPr>
        <a:xfrm rot="5400000">
          <a:off x="3847867" y="-1318572"/>
          <a:ext cx="1253777" cy="4211535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b="1" kern="1200" dirty="0" smtClean="0"/>
            <a:t>Age-appropriate, honest and clear speech</a:t>
          </a:r>
          <a:endParaRPr lang="fr-FR" sz="12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b="1" kern="1200" dirty="0"/>
            <a:t>Do not seek to hide or impose</a:t>
          </a:r>
          <a:endParaRPr lang="fr-FR" sz="12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b="1" kern="1200" dirty="0"/>
            <a:t>Use verified sources of information (governments, major media, hospitals</a:t>
          </a:r>
          <a:r>
            <a:rPr lang="en-US" sz="1200" b="1" kern="1200" dirty="0" smtClean="0"/>
            <a:t>)</a:t>
          </a:r>
          <a:endParaRPr lang="fr-FR" sz="1200" b="1" kern="1200" dirty="0"/>
        </a:p>
      </dsp:txBody>
      <dsp:txXfrm rot="-5400000">
        <a:off x="2368988" y="221511"/>
        <a:ext cx="4150331" cy="1131369"/>
      </dsp:txXfrm>
    </dsp:sp>
    <dsp:sp modelId="{FBEBD6A9-ACFE-F643-B673-226094D2D1AC}">
      <dsp:nvSpPr>
        <dsp:cNvPr id="0" name=""/>
        <dsp:cNvSpPr/>
      </dsp:nvSpPr>
      <dsp:spPr>
        <a:xfrm>
          <a:off x="0" y="3584"/>
          <a:ext cx="2368988" cy="156722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70485" rIns="140970" bIns="7048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700" b="1" kern="1200" dirty="0" err="1" smtClean="0"/>
            <a:t>Explain</a:t>
          </a:r>
          <a:r>
            <a:rPr lang="fr-FR" sz="3700" b="1" kern="1200" dirty="0" smtClean="0"/>
            <a:t> </a:t>
          </a:r>
          <a:r>
            <a:rPr lang="fr-FR" sz="3700" b="1" kern="1200" dirty="0" err="1" smtClean="0"/>
            <a:t>Inform</a:t>
          </a:r>
          <a:endParaRPr lang="fr-FR" sz="3700" b="1" kern="1200" dirty="0"/>
        </a:p>
      </dsp:txBody>
      <dsp:txXfrm>
        <a:off x="76505" y="80089"/>
        <a:ext cx="2215978" cy="1414211"/>
      </dsp:txXfrm>
    </dsp:sp>
    <dsp:sp modelId="{6C157008-7012-2049-BF21-6D8331BF2539}">
      <dsp:nvSpPr>
        <dsp:cNvPr id="0" name=""/>
        <dsp:cNvSpPr/>
      </dsp:nvSpPr>
      <dsp:spPr>
        <a:xfrm rot="5400000">
          <a:off x="3847867" y="327010"/>
          <a:ext cx="1253777" cy="4211535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b="1" kern="1200" dirty="0" smtClean="0"/>
            <a:t>Reassure your child, remain realistic</a:t>
          </a:r>
          <a:endParaRPr lang="fr-FR" sz="12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b="1" kern="1200" dirty="0"/>
            <a:t>Manage his emotions without (too much) sharing </a:t>
          </a:r>
          <a:r>
            <a:rPr lang="en-US" sz="1200" b="1" kern="1200" dirty="0" smtClean="0"/>
            <a:t>yours</a:t>
          </a:r>
          <a:endParaRPr lang="fr-FR" sz="12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b="1" kern="1200" dirty="0"/>
            <a:t>Show that you're protecting yourself, teach him to do </a:t>
          </a:r>
          <a:r>
            <a:rPr lang="en-US" sz="1200" b="1" kern="1200" dirty="0" smtClean="0"/>
            <a:t>it</a:t>
          </a:r>
          <a:endParaRPr lang="fr-FR" sz="1200" b="1" kern="1200" dirty="0"/>
        </a:p>
      </dsp:txBody>
      <dsp:txXfrm rot="-5400000">
        <a:off x="2368988" y="1867093"/>
        <a:ext cx="4150331" cy="1131369"/>
      </dsp:txXfrm>
    </dsp:sp>
    <dsp:sp modelId="{7E1D7C1B-FD77-8243-A829-DE860FCD2D02}">
      <dsp:nvSpPr>
        <dsp:cNvPr id="0" name=""/>
        <dsp:cNvSpPr/>
      </dsp:nvSpPr>
      <dsp:spPr>
        <a:xfrm>
          <a:off x="0" y="1649167"/>
          <a:ext cx="2368988" cy="1567221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70485" rIns="140970" bIns="7048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700" b="1" kern="1200" dirty="0" smtClean="0"/>
            <a:t>Secure</a:t>
          </a:r>
          <a:endParaRPr lang="fr-FR" sz="3700" b="1" kern="1200" dirty="0"/>
        </a:p>
      </dsp:txBody>
      <dsp:txXfrm>
        <a:off x="76505" y="1725672"/>
        <a:ext cx="2215978" cy="1414211"/>
      </dsp:txXfrm>
    </dsp:sp>
    <dsp:sp modelId="{BFF21AA4-A353-1240-8CD4-7E9428202377}">
      <dsp:nvSpPr>
        <dsp:cNvPr id="0" name=""/>
        <dsp:cNvSpPr/>
      </dsp:nvSpPr>
      <dsp:spPr>
        <a:xfrm rot="5400000">
          <a:off x="3847867" y="1972593"/>
          <a:ext cx="1253777" cy="4211535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b="1" kern="1200" dirty="0" smtClean="0"/>
            <a:t>Everyone pays attention to each other: we are stronger together!</a:t>
          </a:r>
          <a:endParaRPr lang="fr-FR" sz="12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b="1" kern="1200" dirty="0" smtClean="0"/>
            <a:t>Maintain </a:t>
          </a:r>
          <a:r>
            <a:rPr lang="en-US" sz="1200" b="1" kern="1200" dirty="0"/>
            <a:t>the link with the family (grandparents in particular) </a:t>
          </a:r>
          <a:endParaRPr lang="fr-FR" sz="1200" b="1" kern="1200" dirty="0"/>
        </a:p>
      </dsp:txBody>
      <dsp:txXfrm rot="-5400000">
        <a:off x="2368988" y="3512676"/>
        <a:ext cx="4150331" cy="1131369"/>
      </dsp:txXfrm>
    </dsp:sp>
    <dsp:sp modelId="{961D35BD-FDC9-5041-9B17-D28B693AD938}">
      <dsp:nvSpPr>
        <dsp:cNvPr id="0" name=""/>
        <dsp:cNvSpPr/>
      </dsp:nvSpPr>
      <dsp:spPr>
        <a:xfrm>
          <a:off x="0" y="3294750"/>
          <a:ext cx="2368988" cy="1567221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70485" rIns="140970" bIns="7048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b="1" kern="1200" dirty="0" smtClean="0"/>
            <a:t>Promote </a:t>
          </a:r>
          <a:br>
            <a:rPr lang="en-US" sz="3700" b="1" kern="1200" dirty="0" smtClean="0"/>
          </a:br>
          <a:r>
            <a:rPr lang="en-US" sz="3700" b="1" kern="1200" dirty="0" smtClean="0"/>
            <a:t>the group</a:t>
          </a:r>
          <a:endParaRPr lang="fr-FR" sz="3700" b="1" kern="1200" dirty="0"/>
        </a:p>
      </dsp:txBody>
      <dsp:txXfrm>
        <a:off x="76505" y="3371255"/>
        <a:ext cx="2215978" cy="1414211"/>
      </dsp:txXfrm>
    </dsp:sp>
    <dsp:sp modelId="{A0E6A591-AB46-674A-AC8B-33B0D598A4D9}">
      <dsp:nvSpPr>
        <dsp:cNvPr id="0" name=""/>
        <dsp:cNvSpPr/>
      </dsp:nvSpPr>
      <dsp:spPr>
        <a:xfrm rot="5400000">
          <a:off x="3847867" y="3618176"/>
          <a:ext cx="1253777" cy="4211535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14400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b="1" kern="1200" dirty="0" smtClean="0"/>
            <a:t>Organize points of reference while maintaining moments of "surprise"</a:t>
          </a:r>
          <a:endParaRPr lang="fr-FR" sz="12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b="1" kern="1200" dirty="0"/>
            <a:t>Organize activities, including sports, cooking, etc.</a:t>
          </a:r>
          <a:endParaRPr lang="fr-FR" sz="12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b="1" kern="1200" dirty="0"/>
            <a:t>Preserve moments of solitude despite promiscuity</a:t>
          </a:r>
          <a:endParaRPr lang="fr-FR" sz="12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b="1" kern="1200" dirty="0"/>
            <a:t>Moderate the usual requirements (e.g. tidying up)</a:t>
          </a:r>
          <a:endParaRPr lang="fr-FR" sz="1200" b="1" kern="1200" dirty="0"/>
        </a:p>
      </dsp:txBody>
      <dsp:txXfrm rot="-5400000">
        <a:off x="2368988" y="5158259"/>
        <a:ext cx="4150331" cy="1131369"/>
      </dsp:txXfrm>
    </dsp:sp>
    <dsp:sp modelId="{22CAEA2C-6CDC-AF43-B7D3-4ADE546219F8}">
      <dsp:nvSpPr>
        <dsp:cNvPr id="0" name=""/>
        <dsp:cNvSpPr/>
      </dsp:nvSpPr>
      <dsp:spPr>
        <a:xfrm>
          <a:off x="0" y="4940332"/>
          <a:ext cx="2368988" cy="1567221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70485" rIns="140970" bIns="7048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700" b="1" kern="1200" dirty="0" smtClean="0"/>
            <a:t>Pace </a:t>
          </a:r>
          <a:r>
            <a:rPr lang="fr-FR" sz="3700" b="1" kern="1200" dirty="0" err="1" smtClean="0"/>
            <a:t>daily</a:t>
          </a:r>
          <a:r>
            <a:rPr lang="fr-FR" sz="3700" b="1" kern="1200" dirty="0" smtClean="0"/>
            <a:t> life</a:t>
          </a:r>
          <a:endParaRPr lang="fr-FR" sz="3700" b="1" kern="1200" dirty="0"/>
        </a:p>
      </dsp:txBody>
      <dsp:txXfrm>
        <a:off x="76505" y="5016837"/>
        <a:ext cx="2215978" cy="1414211"/>
      </dsp:txXfrm>
    </dsp:sp>
    <dsp:sp modelId="{5731E1AC-CB77-6749-8722-E1ED4104BBCC}">
      <dsp:nvSpPr>
        <dsp:cNvPr id="0" name=""/>
        <dsp:cNvSpPr/>
      </dsp:nvSpPr>
      <dsp:spPr>
        <a:xfrm rot="5400000">
          <a:off x="3847867" y="5263758"/>
          <a:ext cx="1253777" cy="4211535"/>
        </a:xfrm>
        <a:prstGeom prst="round2SameRect">
          <a:avLst/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b="1" kern="1200" dirty="0" smtClean="0"/>
            <a:t>Maintaining contact through social networks is good, but knowing how to distance yourself from them is also important.</a:t>
          </a:r>
          <a:endParaRPr lang="fr-FR" sz="12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b="1" kern="1200" dirty="0"/>
            <a:t>Moderation on movies, series or video games</a:t>
          </a:r>
          <a:endParaRPr lang="fr-FR" sz="12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b="1" kern="1200" dirty="0"/>
            <a:t>Ban the permanent exhibition to news that are anxiety-provoking</a:t>
          </a:r>
          <a:endParaRPr lang="fr-FR" sz="1200" b="1" kern="1200" dirty="0"/>
        </a:p>
      </dsp:txBody>
      <dsp:txXfrm rot="-5400000">
        <a:off x="2368988" y="6803841"/>
        <a:ext cx="4150331" cy="1131369"/>
      </dsp:txXfrm>
    </dsp:sp>
    <dsp:sp modelId="{E6DF3DEE-FF26-5347-8562-23306800634B}">
      <dsp:nvSpPr>
        <dsp:cNvPr id="0" name=""/>
        <dsp:cNvSpPr/>
      </dsp:nvSpPr>
      <dsp:spPr>
        <a:xfrm>
          <a:off x="0" y="6585915"/>
          <a:ext cx="2368988" cy="1567221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70485" rIns="140970" bIns="7048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700" b="1" kern="1200" dirty="0" smtClean="0"/>
            <a:t>Manage </a:t>
          </a:r>
          <a:r>
            <a:rPr lang="fr-FR" sz="3700" b="1" kern="1200" dirty="0" err="1" smtClean="0"/>
            <a:t>screens</a:t>
          </a:r>
          <a:endParaRPr lang="fr-FR" sz="3700" b="1" kern="1200" dirty="0"/>
        </a:p>
      </dsp:txBody>
      <dsp:txXfrm>
        <a:off x="76505" y="6662420"/>
        <a:ext cx="2215978" cy="14142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7721-8857-6A44-91F8-8B9C4DB6F8DA}" type="datetimeFigureOut">
              <a:rPr lang="fr-FR" smtClean="0"/>
              <a:t>21/03/2020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624D-CAB3-6B48-AE6B-F7A3BC32F98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9599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7721-8857-6A44-91F8-8B9C4DB6F8DA}" type="datetimeFigureOut">
              <a:rPr lang="fr-FR" smtClean="0"/>
              <a:t>21/03/2020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624D-CAB3-6B48-AE6B-F7A3BC32F98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8543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7721-8857-6A44-91F8-8B9C4DB6F8DA}" type="datetimeFigureOut">
              <a:rPr lang="fr-FR" smtClean="0"/>
              <a:t>21/03/2020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624D-CAB3-6B48-AE6B-F7A3BC32F98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2802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7721-8857-6A44-91F8-8B9C4DB6F8DA}" type="datetimeFigureOut">
              <a:rPr lang="fr-FR" smtClean="0"/>
              <a:t>21/03/2020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624D-CAB3-6B48-AE6B-F7A3BC32F98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8010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7721-8857-6A44-91F8-8B9C4DB6F8DA}" type="datetimeFigureOut">
              <a:rPr lang="fr-FR" smtClean="0"/>
              <a:t>21/03/2020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624D-CAB3-6B48-AE6B-F7A3BC32F98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8906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7721-8857-6A44-91F8-8B9C4DB6F8DA}" type="datetimeFigureOut">
              <a:rPr lang="fr-FR" smtClean="0"/>
              <a:t>21/03/2020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624D-CAB3-6B48-AE6B-F7A3BC32F98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1217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7721-8857-6A44-91F8-8B9C4DB6F8DA}" type="datetimeFigureOut">
              <a:rPr lang="fr-FR" smtClean="0"/>
              <a:t>21/03/2020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624D-CAB3-6B48-AE6B-F7A3BC32F98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2856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7721-8857-6A44-91F8-8B9C4DB6F8DA}" type="datetimeFigureOut">
              <a:rPr lang="fr-FR" smtClean="0"/>
              <a:t>21/03/2020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624D-CAB3-6B48-AE6B-F7A3BC32F98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4685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7721-8857-6A44-91F8-8B9C4DB6F8DA}" type="datetimeFigureOut">
              <a:rPr lang="fr-FR" smtClean="0"/>
              <a:t>21/03/2020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624D-CAB3-6B48-AE6B-F7A3BC32F98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7741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7721-8857-6A44-91F8-8B9C4DB6F8DA}" type="datetimeFigureOut">
              <a:rPr lang="fr-FR" smtClean="0"/>
              <a:t>21/03/2020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624D-CAB3-6B48-AE6B-F7A3BC32F98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7960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7721-8857-6A44-91F8-8B9C4DB6F8DA}" type="datetimeFigureOut">
              <a:rPr lang="fr-FR" smtClean="0"/>
              <a:t>21/03/2020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624D-CAB3-6B48-AE6B-F7A3BC32F98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7315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E7721-8857-6A44-91F8-8B9C4DB6F8DA}" type="datetimeFigureOut">
              <a:rPr lang="fr-FR" smtClean="0"/>
              <a:t>21/03/2020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8624D-CAB3-6B48-AE6B-F7A3BC32F98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7349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>
            <a:alpha val="4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>
            <a:extLst>
              <a:ext uri="{FF2B5EF4-FFF2-40B4-BE49-F238E27FC236}">
                <a16:creationId xmlns:a16="http://schemas.microsoft.com/office/drawing/2014/main" id="{CE3F80DA-87A2-7C4E-AE97-EFA141C9947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88736051"/>
              </p:ext>
            </p:extLst>
          </p:nvPr>
        </p:nvGraphicFramePr>
        <p:xfrm>
          <a:off x="138738" y="988939"/>
          <a:ext cx="6580524" cy="81567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9F4809E6-5674-5C4D-BC5F-076901F02E56}"/>
              </a:ext>
            </a:extLst>
          </p:cNvPr>
          <p:cNvSpPr/>
          <p:nvPr/>
        </p:nvSpPr>
        <p:spPr>
          <a:xfrm>
            <a:off x="138738" y="215782"/>
            <a:ext cx="6580524" cy="590956"/>
          </a:xfrm>
          <a:prstGeom prst="roundRect">
            <a:avLst/>
          </a:prstGeom>
          <a:solidFill>
            <a:srgbClr val="00B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801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ED8E9E1-0206-1544-8E03-9B2590A6BF32}"/>
              </a:ext>
            </a:extLst>
          </p:cNvPr>
          <p:cNvSpPr txBox="1"/>
          <p:nvPr/>
        </p:nvSpPr>
        <p:spPr>
          <a:xfrm>
            <a:off x="138738" y="246529"/>
            <a:ext cx="6580524" cy="46166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chemeClr val="bg1"/>
                </a:solidFill>
              </a:rPr>
              <a:t>Tips for Parents in Confinement Situations</a:t>
            </a:r>
            <a:endParaRPr lang="fr-FR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374689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</TotalTime>
  <Words>165</Words>
  <Application>Microsoft Office PowerPoint</Application>
  <PresentationFormat>Format A4 (210 x 297 mm)</PresentationFormat>
  <Paragraphs>21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 Bonnot</dc:creator>
  <cp:lastModifiedBy>Bruno Falissard</cp:lastModifiedBy>
  <cp:revision>10</cp:revision>
  <dcterms:created xsi:type="dcterms:W3CDTF">2020-03-20T16:12:02Z</dcterms:created>
  <dcterms:modified xsi:type="dcterms:W3CDTF">2020-03-21T09:42:28Z</dcterms:modified>
</cp:coreProperties>
</file>