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uctdrc.proposalform@gmail.com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uctdrc.proposalform@gmail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D3D61C-C71E-48CB-AB3A-162A9B8A6FCF}" type="doc">
      <dgm:prSet loTypeId="urn:microsoft.com/office/officeart/2005/8/layout/bProcess3" loCatId="process" qsTypeId="urn:microsoft.com/office/officeart/2005/8/quickstyle/3d4" qsCatId="3D" csTypeId="urn:microsoft.com/office/officeart/2005/8/colors/accent3_2" csCatId="accent3" phldr="1"/>
      <dgm:spPr/>
      <dgm:t>
        <a:bodyPr/>
        <a:lstStyle/>
        <a:p>
          <a:endParaRPr lang="en-ZA"/>
        </a:p>
      </dgm:t>
    </dgm:pt>
    <dgm:pt modelId="{8FFF4EE0-C963-4B81-9A3D-F557C8B114B0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Email </a:t>
          </a:r>
          <a:r>
            <a:rPr lang="en-ZA" sz="1400" b="1" u="sng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uctdrc.proposalform@gmail.com</a:t>
          </a:r>
          <a:r>
            <a:rPr lang="en-ZA" sz="1400" b="1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to apply for the online form. </a:t>
          </a:r>
        </a:p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Provide a suitable email address </a:t>
          </a:r>
        </a:p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(no MYUCT email addresses) </a:t>
          </a:r>
          <a:endParaRPr lang="en-ZA" sz="1400" dirty="0">
            <a:solidFill>
              <a:schemeClr val="tx1"/>
            </a:solidFill>
          </a:endParaRPr>
        </a:p>
      </dgm:t>
    </dgm:pt>
    <dgm:pt modelId="{8E1123DD-CF1D-4594-A61B-1137C1775321}" type="parTrans" cxnId="{8F21CC07-3354-45AC-A071-555DF9BDD985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4557FC37-A293-4E1D-BCD2-FA5A276A2E27}" type="sibTrans" cxnId="{8F21CC07-3354-45AC-A071-555DF9BDD985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900">
            <a:solidFill>
              <a:schemeClr val="tx1"/>
            </a:solidFill>
          </a:endParaRPr>
        </a:p>
      </dgm:t>
    </dgm:pt>
    <dgm:pt modelId="{ED799F2D-97DC-4A7B-A06A-4D1C9DF6E265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Receive email from DRC with your specific google form </a:t>
          </a:r>
        </a:p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(contains unique OneDrive  folder link)</a:t>
          </a:r>
          <a:endParaRPr lang="en-ZA" sz="1400" dirty="0">
            <a:solidFill>
              <a:schemeClr val="tx1"/>
            </a:solidFill>
          </a:endParaRPr>
        </a:p>
      </dgm:t>
    </dgm:pt>
    <dgm:pt modelId="{C64ED7AA-1A93-4CBA-8C1C-12FDB10351C1}" type="parTrans" cxnId="{7C3E1F51-4CF0-4F51-90C0-36E2B71A6732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F4B87897-76B8-433F-A3A7-0A6D7B870503}" type="sibTrans" cxnId="{7C3E1F51-4CF0-4F51-90C0-36E2B71A6732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900">
            <a:solidFill>
              <a:schemeClr val="tx1"/>
            </a:solidFill>
          </a:endParaRPr>
        </a:p>
      </dgm:t>
    </dgm:pt>
    <dgm:pt modelId="{0FDD8CEC-DB15-40C1-B9EE-4382D0F2DAEB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Carefully read email instructions and click “Edit Response” button to access the form</a:t>
          </a:r>
          <a:endParaRPr lang="en-ZA" sz="1400" dirty="0">
            <a:solidFill>
              <a:schemeClr val="tx1"/>
            </a:solidFill>
          </a:endParaRPr>
        </a:p>
      </dgm:t>
    </dgm:pt>
    <dgm:pt modelId="{21D2A38E-E555-46F3-AD4E-F34B46ABE0F8}" type="parTrans" cxnId="{81F03970-9089-4ECE-AD02-4111C2764351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015E3DD5-7813-404A-9E19-AB9C39A7C1AC}" type="sibTrans" cxnId="{81F03970-9089-4ECE-AD02-4111C2764351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1100">
            <a:solidFill>
              <a:schemeClr val="tx1"/>
            </a:solidFill>
          </a:endParaRPr>
        </a:p>
      </dgm:t>
    </dgm:pt>
    <dgm:pt modelId="{399F4695-95DC-4E39-A701-6B41693270CF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Complete section 1 and 2 and submit </a:t>
          </a:r>
        </a:p>
        <a:p>
          <a:r>
            <a:rPr lang="en-ZA" sz="1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(only 1 reviewer from your UCT division, reviewers must have agreed to participate)</a:t>
          </a:r>
          <a:endParaRPr lang="en-ZA" sz="1400" dirty="0">
            <a:solidFill>
              <a:schemeClr val="tx1"/>
            </a:solidFill>
          </a:endParaRPr>
        </a:p>
      </dgm:t>
    </dgm:pt>
    <dgm:pt modelId="{0BD0F17D-07B2-4C34-8937-B6232172C3F8}" type="parTrans" cxnId="{2E50162F-2647-454F-B8A1-BB12E19B4471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C27179E6-6F3C-4125-BBD7-1B33FA3A4479}" type="sibTrans" cxnId="{2E50162F-2647-454F-B8A1-BB12E19B4471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900">
            <a:solidFill>
              <a:schemeClr val="tx1"/>
            </a:solidFill>
          </a:endParaRPr>
        </a:p>
      </dgm:t>
    </dgm:pt>
    <dgm:pt modelId="{DAFD736B-07C6-4B07-BED8-AFB9796A7D8C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Receive reviewed form and address all comments. </a:t>
          </a:r>
        </a:p>
        <a:p>
          <a:r>
            <a:rPr lang="en-ZA" sz="1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(Upload revised proposal, with track changes to OneDrive folder)</a:t>
          </a:r>
          <a:endParaRPr lang="en-ZA" sz="1400" dirty="0">
            <a:solidFill>
              <a:schemeClr val="tx1"/>
            </a:solidFill>
          </a:endParaRPr>
        </a:p>
      </dgm:t>
    </dgm:pt>
    <dgm:pt modelId="{EF4BB7DA-BE52-4F84-8373-088AFB006267}" type="parTrans" cxnId="{AE107119-146C-4A21-BF1F-8B2554E87603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A6ACD977-C6CF-42C2-B9F7-B4EA3024E105}" type="sibTrans" cxnId="{AE107119-146C-4A21-BF1F-8B2554E87603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900">
            <a:solidFill>
              <a:schemeClr val="tx1"/>
            </a:solidFill>
          </a:endParaRPr>
        </a:p>
      </dgm:t>
    </dgm:pt>
    <dgm:pt modelId="{2A77913A-4B16-4442-8120-B4BCC11F7FB8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b="1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Complete Section 5 </a:t>
          </a:r>
          <a:r>
            <a:rPr lang="en-ZA" sz="1400" b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including listing how corrections were addressed and submit.</a:t>
          </a:r>
          <a:endParaRPr lang="en-ZA" sz="1400" dirty="0">
            <a:solidFill>
              <a:schemeClr val="tx1"/>
            </a:solidFill>
          </a:endParaRPr>
        </a:p>
      </dgm:t>
    </dgm:pt>
    <dgm:pt modelId="{0B72783B-693A-4CBE-8FF3-D205604BE801}" type="parTrans" cxnId="{D957F01E-DB49-4CEF-AD8C-AA06854E42FE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FD66F71C-C4FE-4F04-9B67-247BA9BB577A}" type="sibTrans" cxnId="{D957F01E-DB49-4CEF-AD8C-AA06854E42FE}">
      <dgm:prSet custT="1"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19050"/>
      </dgm:spPr>
      <dgm:t>
        <a:bodyPr/>
        <a:lstStyle/>
        <a:p>
          <a:endParaRPr lang="en-ZA" sz="900">
            <a:solidFill>
              <a:schemeClr val="tx1"/>
            </a:solidFill>
          </a:endParaRPr>
        </a:p>
      </dgm:t>
    </dgm:pt>
    <dgm:pt modelId="{5AA0BBBD-2280-4F84-BBE9-48E63608A5DD}">
      <dgm:prSet phldrT="[Tex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en-ZA" sz="14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Once assessed by DRC chair,  the completed form will be sent to you via email and serves as proof of assessment by the pathology DRC. </a:t>
          </a:r>
        </a:p>
        <a:p>
          <a:r>
            <a:rPr lang="en-ZA" sz="1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If included, the DRC signed ethics form will be in the OneDrive folder.</a:t>
          </a:r>
          <a:endParaRPr lang="en-ZA" sz="1400" b="1" dirty="0">
            <a:solidFill>
              <a:schemeClr val="tx1"/>
            </a:solidFill>
          </a:endParaRPr>
        </a:p>
      </dgm:t>
    </dgm:pt>
    <dgm:pt modelId="{2B76399F-4A3B-4C84-B383-8F405D710DC5}" type="parTrans" cxnId="{B21AC9E6-FD71-420D-A877-6DB6BC5775C0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31B60A7A-8B22-4474-85A7-124B46DEF640}" type="sibTrans" cxnId="{B21AC9E6-FD71-420D-A877-6DB6BC5775C0}">
      <dgm:prSet/>
      <dgm:spPr/>
      <dgm:t>
        <a:bodyPr/>
        <a:lstStyle/>
        <a:p>
          <a:endParaRPr lang="en-ZA" sz="3200">
            <a:solidFill>
              <a:schemeClr val="tx1"/>
            </a:solidFill>
          </a:endParaRPr>
        </a:p>
      </dgm:t>
    </dgm:pt>
    <dgm:pt modelId="{3EFBA8F2-012A-45B8-897A-D442373B34C5}" type="pres">
      <dgm:prSet presAssocID="{61D3D61C-C71E-48CB-AB3A-162A9B8A6FCF}" presName="Name0" presStyleCnt="0">
        <dgm:presLayoutVars>
          <dgm:dir/>
          <dgm:resizeHandles val="exact"/>
        </dgm:presLayoutVars>
      </dgm:prSet>
      <dgm:spPr/>
    </dgm:pt>
    <dgm:pt modelId="{40CB8E5A-B6F5-4AE2-9DC2-076690B33205}" type="pres">
      <dgm:prSet presAssocID="{8FFF4EE0-C963-4B81-9A3D-F557C8B114B0}" presName="node" presStyleLbl="node1" presStyleIdx="0" presStyleCnt="7" custScaleX="195003" custScaleY="101466">
        <dgm:presLayoutVars>
          <dgm:bulletEnabled val="1"/>
        </dgm:presLayoutVars>
      </dgm:prSet>
      <dgm:spPr/>
    </dgm:pt>
    <dgm:pt modelId="{DE14E96F-327B-4A3F-993A-ECE3EC28E255}" type="pres">
      <dgm:prSet presAssocID="{4557FC37-A293-4E1D-BCD2-FA5A276A2E27}" presName="sibTrans" presStyleLbl="sibTrans1D1" presStyleIdx="0" presStyleCnt="6"/>
      <dgm:spPr/>
    </dgm:pt>
    <dgm:pt modelId="{DDDA2C3A-B95D-4271-97FE-6BF6E9E9836F}" type="pres">
      <dgm:prSet presAssocID="{4557FC37-A293-4E1D-BCD2-FA5A276A2E27}" presName="connectorText" presStyleLbl="sibTrans1D1" presStyleIdx="0" presStyleCnt="6"/>
      <dgm:spPr/>
    </dgm:pt>
    <dgm:pt modelId="{EE27129D-8C5A-44E7-B2A3-089F9CA05759}" type="pres">
      <dgm:prSet presAssocID="{ED799F2D-97DC-4A7B-A06A-4D1C9DF6E265}" presName="node" presStyleLbl="node1" presStyleIdx="1" presStyleCnt="7" custScaleX="172466" custScaleY="104305">
        <dgm:presLayoutVars>
          <dgm:bulletEnabled val="1"/>
        </dgm:presLayoutVars>
      </dgm:prSet>
      <dgm:spPr/>
    </dgm:pt>
    <dgm:pt modelId="{1D9BC234-A54C-4D3A-835A-35B2226DEFFB}" type="pres">
      <dgm:prSet presAssocID="{F4B87897-76B8-433F-A3A7-0A6D7B870503}" presName="sibTrans" presStyleLbl="sibTrans1D1" presStyleIdx="1" presStyleCnt="6"/>
      <dgm:spPr/>
    </dgm:pt>
    <dgm:pt modelId="{2099915C-C92A-4737-86B5-6DB00E9FDEEC}" type="pres">
      <dgm:prSet presAssocID="{F4B87897-76B8-433F-A3A7-0A6D7B870503}" presName="connectorText" presStyleLbl="sibTrans1D1" presStyleIdx="1" presStyleCnt="6"/>
      <dgm:spPr/>
    </dgm:pt>
    <dgm:pt modelId="{E593590E-9775-4BA5-AC29-BB4453695B1B}" type="pres">
      <dgm:prSet presAssocID="{0FDD8CEC-DB15-40C1-B9EE-4382D0F2DAEB}" presName="node" presStyleLbl="node1" presStyleIdx="2" presStyleCnt="7" custScaleX="146722" custScaleY="102885">
        <dgm:presLayoutVars>
          <dgm:bulletEnabled val="1"/>
        </dgm:presLayoutVars>
      </dgm:prSet>
      <dgm:spPr/>
    </dgm:pt>
    <dgm:pt modelId="{3F7ED520-AC4B-492E-8B61-60490E6EAC39}" type="pres">
      <dgm:prSet presAssocID="{015E3DD5-7813-404A-9E19-AB9C39A7C1AC}" presName="sibTrans" presStyleLbl="sibTrans1D1" presStyleIdx="2" presStyleCnt="6"/>
      <dgm:spPr/>
    </dgm:pt>
    <dgm:pt modelId="{C03A0DED-1CF6-411E-A639-8266773A8067}" type="pres">
      <dgm:prSet presAssocID="{015E3DD5-7813-404A-9E19-AB9C39A7C1AC}" presName="connectorText" presStyleLbl="sibTrans1D1" presStyleIdx="2" presStyleCnt="6"/>
      <dgm:spPr/>
    </dgm:pt>
    <dgm:pt modelId="{71F9F4F2-AD3B-408D-A845-DC7C97E682D7}" type="pres">
      <dgm:prSet presAssocID="{399F4695-95DC-4E39-A701-6B41693270CF}" presName="node" presStyleLbl="node1" presStyleIdx="3" presStyleCnt="7" custScaleX="209376" custScaleY="104391">
        <dgm:presLayoutVars>
          <dgm:bulletEnabled val="1"/>
        </dgm:presLayoutVars>
      </dgm:prSet>
      <dgm:spPr/>
    </dgm:pt>
    <dgm:pt modelId="{AF3F7497-F6DF-429B-99BF-6E9121291D37}" type="pres">
      <dgm:prSet presAssocID="{C27179E6-6F3C-4125-BBD7-1B33FA3A4479}" presName="sibTrans" presStyleLbl="sibTrans1D1" presStyleIdx="3" presStyleCnt="6"/>
      <dgm:spPr/>
    </dgm:pt>
    <dgm:pt modelId="{D6961AB6-A423-4C8A-988C-D6EB219B1499}" type="pres">
      <dgm:prSet presAssocID="{C27179E6-6F3C-4125-BBD7-1B33FA3A4479}" presName="connectorText" presStyleLbl="sibTrans1D1" presStyleIdx="3" presStyleCnt="6"/>
      <dgm:spPr/>
    </dgm:pt>
    <dgm:pt modelId="{0DA89925-185B-4145-88E8-B5CCD9F20E89}" type="pres">
      <dgm:prSet presAssocID="{DAFD736B-07C6-4B07-BED8-AFB9796A7D8C}" presName="node" presStyleLbl="node1" presStyleIdx="4" presStyleCnt="7" custScaleX="239564" custScaleY="104391">
        <dgm:presLayoutVars>
          <dgm:bulletEnabled val="1"/>
        </dgm:presLayoutVars>
      </dgm:prSet>
      <dgm:spPr/>
    </dgm:pt>
    <dgm:pt modelId="{838AC2B3-40C6-4EC0-BFB5-8D3B9746D7D2}" type="pres">
      <dgm:prSet presAssocID="{A6ACD977-C6CF-42C2-B9F7-B4EA3024E105}" presName="sibTrans" presStyleLbl="sibTrans1D1" presStyleIdx="4" presStyleCnt="6"/>
      <dgm:spPr/>
    </dgm:pt>
    <dgm:pt modelId="{6569A022-F267-4D0B-BF1F-BF785C3332D1}" type="pres">
      <dgm:prSet presAssocID="{A6ACD977-C6CF-42C2-B9F7-B4EA3024E105}" presName="connectorText" presStyleLbl="sibTrans1D1" presStyleIdx="4" presStyleCnt="6"/>
      <dgm:spPr/>
    </dgm:pt>
    <dgm:pt modelId="{3B83CE0B-AAC8-49A4-9F6A-97CB8BE4F45B}" type="pres">
      <dgm:prSet presAssocID="{2A77913A-4B16-4442-8120-B4BCC11F7FB8}" presName="node" presStyleLbl="node1" presStyleIdx="5" presStyleCnt="7" custScaleX="194689">
        <dgm:presLayoutVars>
          <dgm:bulletEnabled val="1"/>
        </dgm:presLayoutVars>
      </dgm:prSet>
      <dgm:spPr/>
    </dgm:pt>
    <dgm:pt modelId="{E2502501-4848-4F31-9880-180933C48A4F}" type="pres">
      <dgm:prSet presAssocID="{FD66F71C-C4FE-4F04-9B67-247BA9BB577A}" presName="sibTrans" presStyleLbl="sibTrans1D1" presStyleIdx="5" presStyleCnt="6"/>
      <dgm:spPr/>
    </dgm:pt>
    <dgm:pt modelId="{161DC6E7-3F74-49E1-A9EE-8E3768511D1D}" type="pres">
      <dgm:prSet presAssocID="{FD66F71C-C4FE-4F04-9B67-247BA9BB577A}" presName="connectorText" presStyleLbl="sibTrans1D1" presStyleIdx="5" presStyleCnt="6"/>
      <dgm:spPr/>
    </dgm:pt>
    <dgm:pt modelId="{BA827277-7FC1-4503-9B28-863E5612C2C9}" type="pres">
      <dgm:prSet presAssocID="{5AA0BBBD-2280-4F84-BBE9-48E63608A5DD}" presName="node" presStyleLbl="node1" presStyleIdx="6" presStyleCnt="7" custScaleX="285122">
        <dgm:presLayoutVars>
          <dgm:bulletEnabled val="1"/>
        </dgm:presLayoutVars>
      </dgm:prSet>
      <dgm:spPr/>
    </dgm:pt>
  </dgm:ptLst>
  <dgm:cxnLst>
    <dgm:cxn modelId="{8F21CC07-3354-45AC-A071-555DF9BDD985}" srcId="{61D3D61C-C71E-48CB-AB3A-162A9B8A6FCF}" destId="{8FFF4EE0-C963-4B81-9A3D-F557C8B114B0}" srcOrd="0" destOrd="0" parTransId="{8E1123DD-CF1D-4594-A61B-1137C1775321}" sibTransId="{4557FC37-A293-4E1D-BCD2-FA5A276A2E27}"/>
    <dgm:cxn modelId="{87DAEF17-0DC5-4653-8036-3E332E70D5D4}" type="presOf" srcId="{61D3D61C-C71E-48CB-AB3A-162A9B8A6FCF}" destId="{3EFBA8F2-012A-45B8-897A-D442373B34C5}" srcOrd="0" destOrd="0" presId="urn:microsoft.com/office/officeart/2005/8/layout/bProcess3"/>
    <dgm:cxn modelId="{AE107119-146C-4A21-BF1F-8B2554E87603}" srcId="{61D3D61C-C71E-48CB-AB3A-162A9B8A6FCF}" destId="{DAFD736B-07C6-4B07-BED8-AFB9796A7D8C}" srcOrd="4" destOrd="0" parTransId="{EF4BB7DA-BE52-4F84-8373-088AFB006267}" sibTransId="{A6ACD977-C6CF-42C2-B9F7-B4EA3024E105}"/>
    <dgm:cxn modelId="{4B96AD19-5CC6-470C-B924-5D6E5477F405}" type="presOf" srcId="{015E3DD5-7813-404A-9E19-AB9C39A7C1AC}" destId="{C03A0DED-1CF6-411E-A639-8266773A8067}" srcOrd="1" destOrd="0" presId="urn:microsoft.com/office/officeart/2005/8/layout/bProcess3"/>
    <dgm:cxn modelId="{D957F01E-DB49-4CEF-AD8C-AA06854E42FE}" srcId="{61D3D61C-C71E-48CB-AB3A-162A9B8A6FCF}" destId="{2A77913A-4B16-4442-8120-B4BCC11F7FB8}" srcOrd="5" destOrd="0" parTransId="{0B72783B-693A-4CBE-8FF3-D205604BE801}" sibTransId="{FD66F71C-C4FE-4F04-9B67-247BA9BB577A}"/>
    <dgm:cxn modelId="{996A3128-6976-4F3D-8FD6-0B156D48D16A}" type="presOf" srcId="{2A77913A-4B16-4442-8120-B4BCC11F7FB8}" destId="{3B83CE0B-AAC8-49A4-9F6A-97CB8BE4F45B}" srcOrd="0" destOrd="0" presId="urn:microsoft.com/office/officeart/2005/8/layout/bProcess3"/>
    <dgm:cxn modelId="{2E50162F-2647-454F-B8A1-BB12E19B4471}" srcId="{61D3D61C-C71E-48CB-AB3A-162A9B8A6FCF}" destId="{399F4695-95DC-4E39-A701-6B41693270CF}" srcOrd="3" destOrd="0" parTransId="{0BD0F17D-07B2-4C34-8937-B6232172C3F8}" sibTransId="{C27179E6-6F3C-4125-BBD7-1B33FA3A4479}"/>
    <dgm:cxn modelId="{127D8032-6AC6-414D-914A-7D0C03C41AFF}" type="presOf" srcId="{F4B87897-76B8-433F-A3A7-0A6D7B870503}" destId="{1D9BC234-A54C-4D3A-835A-35B2226DEFFB}" srcOrd="0" destOrd="0" presId="urn:microsoft.com/office/officeart/2005/8/layout/bProcess3"/>
    <dgm:cxn modelId="{E3B9D032-3A50-4661-93F7-BAEFF5069DAD}" type="presOf" srcId="{0FDD8CEC-DB15-40C1-B9EE-4382D0F2DAEB}" destId="{E593590E-9775-4BA5-AC29-BB4453695B1B}" srcOrd="0" destOrd="0" presId="urn:microsoft.com/office/officeart/2005/8/layout/bProcess3"/>
    <dgm:cxn modelId="{BC1EAA3C-7826-4BA3-B3EA-1325662745AE}" type="presOf" srcId="{8FFF4EE0-C963-4B81-9A3D-F557C8B114B0}" destId="{40CB8E5A-B6F5-4AE2-9DC2-076690B33205}" srcOrd="0" destOrd="0" presId="urn:microsoft.com/office/officeart/2005/8/layout/bProcess3"/>
    <dgm:cxn modelId="{4CCFE13E-879E-4805-9FD6-C78DB870FF3C}" type="presOf" srcId="{015E3DD5-7813-404A-9E19-AB9C39A7C1AC}" destId="{3F7ED520-AC4B-492E-8B61-60490E6EAC39}" srcOrd="0" destOrd="0" presId="urn:microsoft.com/office/officeart/2005/8/layout/bProcess3"/>
    <dgm:cxn modelId="{EA0C305B-7238-495B-A431-DE899B155892}" type="presOf" srcId="{A6ACD977-C6CF-42C2-B9F7-B4EA3024E105}" destId="{6569A022-F267-4D0B-BF1F-BF785C3332D1}" srcOrd="1" destOrd="0" presId="urn:microsoft.com/office/officeart/2005/8/layout/bProcess3"/>
    <dgm:cxn modelId="{1F5E765E-F402-455B-8E60-5774FEDAF062}" type="presOf" srcId="{DAFD736B-07C6-4B07-BED8-AFB9796A7D8C}" destId="{0DA89925-185B-4145-88E8-B5CCD9F20E89}" srcOrd="0" destOrd="0" presId="urn:microsoft.com/office/officeart/2005/8/layout/bProcess3"/>
    <dgm:cxn modelId="{8C273749-27B0-49D6-9B49-8437EB0BFEB5}" type="presOf" srcId="{4557FC37-A293-4E1D-BCD2-FA5A276A2E27}" destId="{DE14E96F-327B-4A3F-993A-ECE3EC28E255}" srcOrd="0" destOrd="0" presId="urn:microsoft.com/office/officeart/2005/8/layout/bProcess3"/>
    <dgm:cxn modelId="{81F03970-9089-4ECE-AD02-4111C2764351}" srcId="{61D3D61C-C71E-48CB-AB3A-162A9B8A6FCF}" destId="{0FDD8CEC-DB15-40C1-B9EE-4382D0F2DAEB}" srcOrd="2" destOrd="0" parTransId="{21D2A38E-E555-46F3-AD4E-F34B46ABE0F8}" sibTransId="{015E3DD5-7813-404A-9E19-AB9C39A7C1AC}"/>
    <dgm:cxn modelId="{7C3E1F51-4CF0-4F51-90C0-36E2B71A6732}" srcId="{61D3D61C-C71E-48CB-AB3A-162A9B8A6FCF}" destId="{ED799F2D-97DC-4A7B-A06A-4D1C9DF6E265}" srcOrd="1" destOrd="0" parTransId="{C64ED7AA-1A93-4CBA-8C1C-12FDB10351C1}" sibTransId="{F4B87897-76B8-433F-A3A7-0A6D7B870503}"/>
    <dgm:cxn modelId="{6B08B376-0DF3-4E97-98E8-DDA607C6D760}" type="presOf" srcId="{FD66F71C-C4FE-4F04-9B67-247BA9BB577A}" destId="{E2502501-4848-4F31-9880-180933C48A4F}" srcOrd="0" destOrd="0" presId="urn:microsoft.com/office/officeart/2005/8/layout/bProcess3"/>
    <dgm:cxn modelId="{AAE5547B-9065-4C28-A791-84145805C111}" type="presOf" srcId="{399F4695-95DC-4E39-A701-6B41693270CF}" destId="{71F9F4F2-AD3B-408D-A845-DC7C97E682D7}" srcOrd="0" destOrd="0" presId="urn:microsoft.com/office/officeart/2005/8/layout/bProcess3"/>
    <dgm:cxn modelId="{8C57FE7C-540E-43C8-80C3-524E59CFAE75}" type="presOf" srcId="{F4B87897-76B8-433F-A3A7-0A6D7B870503}" destId="{2099915C-C92A-4737-86B5-6DB00E9FDEEC}" srcOrd="1" destOrd="0" presId="urn:microsoft.com/office/officeart/2005/8/layout/bProcess3"/>
    <dgm:cxn modelId="{B7449A7F-0F52-42D3-B210-9ED04B735175}" type="presOf" srcId="{5AA0BBBD-2280-4F84-BBE9-48E63608A5DD}" destId="{BA827277-7FC1-4503-9B28-863E5612C2C9}" srcOrd="0" destOrd="0" presId="urn:microsoft.com/office/officeart/2005/8/layout/bProcess3"/>
    <dgm:cxn modelId="{8EE7EEB5-2BE6-49B6-80B3-D1C49A088360}" type="presOf" srcId="{C27179E6-6F3C-4125-BBD7-1B33FA3A4479}" destId="{D6961AB6-A423-4C8A-988C-D6EB219B1499}" srcOrd="1" destOrd="0" presId="urn:microsoft.com/office/officeart/2005/8/layout/bProcess3"/>
    <dgm:cxn modelId="{F1C83BBA-BF03-41AF-9142-6AC6BE4663A3}" type="presOf" srcId="{A6ACD977-C6CF-42C2-B9F7-B4EA3024E105}" destId="{838AC2B3-40C6-4EC0-BFB5-8D3B9746D7D2}" srcOrd="0" destOrd="0" presId="urn:microsoft.com/office/officeart/2005/8/layout/bProcess3"/>
    <dgm:cxn modelId="{641DC2BA-45A2-4946-9535-062687C8DE37}" type="presOf" srcId="{C27179E6-6F3C-4125-BBD7-1B33FA3A4479}" destId="{AF3F7497-F6DF-429B-99BF-6E9121291D37}" srcOrd="0" destOrd="0" presId="urn:microsoft.com/office/officeart/2005/8/layout/bProcess3"/>
    <dgm:cxn modelId="{428176CC-7848-43E0-A60B-E4E8E77BD58A}" type="presOf" srcId="{FD66F71C-C4FE-4F04-9B67-247BA9BB577A}" destId="{161DC6E7-3F74-49E1-A9EE-8E3768511D1D}" srcOrd="1" destOrd="0" presId="urn:microsoft.com/office/officeart/2005/8/layout/bProcess3"/>
    <dgm:cxn modelId="{34AFAADE-EF7B-471E-9B5A-0E84297A7C42}" type="presOf" srcId="{4557FC37-A293-4E1D-BCD2-FA5A276A2E27}" destId="{DDDA2C3A-B95D-4271-97FE-6BF6E9E9836F}" srcOrd="1" destOrd="0" presId="urn:microsoft.com/office/officeart/2005/8/layout/bProcess3"/>
    <dgm:cxn modelId="{B21AC9E6-FD71-420D-A877-6DB6BC5775C0}" srcId="{61D3D61C-C71E-48CB-AB3A-162A9B8A6FCF}" destId="{5AA0BBBD-2280-4F84-BBE9-48E63608A5DD}" srcOrd="6" destOrd="0" parTransId="{2B76399F-4A3B-4C84-B383-8F405D710DC5}" sibTransId="{31B60A7A-8B22-4474-85A7-124B46DEF640}"/>
    <dgm:cxn modelId="{DCF1F0FE-9EE7-4D54-8592-38B287D0CB9E}" type="presOf" srcId="{ED799F2D-97DC-4A7B-A06A-4D1C9DF6E265}" destId="{EE27129D-8C5A-44E7-B2A3-089F9CA05759}" srcOrd="0" destOrd="0" presId="urn:microsoft.com/office/officeart/2005/8/layout/bProcess3"/>
    <dgm:cxn modelId="{1905709E-8DD8-4BA1-87CB-97E2F537D342}" type="presParOf" srcId="{3EFBA8F2-012A-45B8-897A-D442373B34C5}" destId="{40CB8E5A-B6F5-4AE2-9DC2-076690B33205}" srcOrd="0" destOrd="0" presId="urn:microsoft.com/office/officeart/2005/8/layout/bProcess3"/>
    <dgm:cxn modelId="{260CF835-EF92-4313-9303-B48449A843D0}" type="presParOf" srcId="{3EFBA8F2-012A-45B8-897A-D442373B34C5}" destId="{DE14E96F-327B-4A3F-993A-ECE3EC28E255}" srcOrd="1" destOrd="0" presId="urn:microsoft.com/office/officeart/2005/8/layout/bProcess3"/>
    <dgm:cxn modelId="{B8EE0916-1447-45C0-B466-666E29BE75B6}" type="presParOf" srcId="{DE14E96F-327B-4A3F-993A-ECE3EC28E255}" destId="{DDDA2C3A-B95D-4271-97FE-6BF6E9E9836F}" srcOrd="0" destOrd="0" presId="urn:microsoft.com/office/officeart/2005/8/layout/bProcess3"/>
    <dgm:cxn modelId="{7E10CE9C-D18C-4DA9-9693-3701D8792531}" type="presParOf" srcId="{3EFBA8F2-012A-45B8-897A-D442373B34C5}" destId="{EE27129D-8C5A-44E7-B2A3-089F9CA05759}" srcOrd="2" destOrd="0" presId="urn:microsoft.com/office/officeart/2005/8/layout/bProcess3"/>
    <dgm:cxn modelId="{FD7E1E4B-FBE4-47B3-AE59-4E43FFF1C374}" type="presParOf" srcId="{3EFBA8F2-012A-45B8-897A-D442373B34C5}" destId="{1D9BC234-A54C-4D3A-835A-35B2226DEFFB}" srcOrd="3" destOrd="0" presId="urn:microsoft.com/office/officeart/2005/8/layout/bProcess3"/>
    <dgm:cxn modelId="{1F200489-8C14-40E1-945B-3DE5F790BFB7}" type="presParOf" srcId="{1D9BC234-A54C-4D3A-835A-35B2226DEFFB}" destId="{2099915C-C92A-4737-86B5-6DB00E9FDEEC}" srcOrd="0" destOrd="0" presId="urn:microsoft.com/office/officeart/2005/8/layout/bProcess3"/>
    <dgm:cxn modelId="{24B47A36-E57E-471C-8301-738A3947F9C9}" type="presParOf" srcId="{3EFBA8F2-012A-45B8-897A-D442373B34C5}" destId="{E593590E-9775-4BA5-AC29-BB4453695B1B}" srcOrd="4" destOrd="0" presId="urn:microsoft.com/office/officeart/2005/8/layout/bProcess3"/>
    <dgm:cxn modelId="{B8A9B169-1903-49A7-85E5-A62C2F932CC7}" type="presParOf" srcId="{3EFBA8F2-012A-45B8-897A-D442373B34C5}" destId="{3F7ED520-AC4B-492E-8B61-60490E6EAC39}" srcOrd="5" destOrd="0" presId="urn:microsoft.com/office/officeart/2005/8/layout/bProcess3"/>
    <dgm:cxn modelId="{B80F8D82-BE08-4FD9-9266-C2D1C9B1BBC9}" type="presParOf" srcId="{3F7ED520-AC4B-492E-8B61-60490E6EAC39}" destId="{C03A0DED-1CF6-411E-A639-8266773A8067}" srcOrd="0" destOrd="0" presId="urn:microsoft.com/office/officeart/2005/8/layout/bProcess3"/>
    <dgm:cxn modelId="{C261D818-D12A-496C-9C3A-E6180F8F5799}" type="presParOf" srcId="{3EFBA8F2-012A-45B8-897A-D442373B34C5}" destId="{71F9F4F2-AD3B-408D-A845-DC7C97E682D7}" srcOrd="6" destOrd="0" presId="urn:microsoft.com/office/officeart/2005/8/layout/bProcess3"/>
    <dgm:cxn modelId="{23584A67-F475-4554-AD3D-FB57E6EE0B11}" type="presParOf" srcId="{3EFBA8F2-012A-45B8-897A-D442373B34C5}" destId="{AF3F7497-F6DF-429B-99BF-6E9121291D37}" srcOrd="7" destOrd="0" presId="urn:microsoft.com/office/officeart/2005/8/layout/bProcess3"/>
    <dgm:cxn modelId="{FCF5CAEF-9662-4E8F-973B-002CA56DC9FC}" type="presParOf" srcId="{AF3F7497-F6DF-429B-99BF-6E9121291D37}" destId="{D6961AB6-A423-4C8A-988C-D6EB219B1499}" srcOrd="0" destOrd="0" presId="urn:microsoft.com/office/officeart/2005/8/layout/bProcess3"/>
    <dgm:cxn modelId="{B59E72C8-D143-45B0-AE65-B4CE610D887B}" type="presParOf" srcId="{3EFBA8F2-012A-45B8-897A-D442373B34C5}" destId="{0DA89925-185B-4145-88E8-B5CCD9F20E89}" srcOrd="8" destOrd="0" presId="urn:microsoft.com/office/officeart/2005/8/layout/bProcess3"/>
    <dgm:cxn modelId="{59E4EA99-0D30-43D0-8A9A-C58E03346478}" type="presParOf" srcId="{3EFBA8F2-012A-45B8-897A-D442373B34C5}" destId="{838AC2B3-40C6-4EC0-BFB5-8D3B9746D7D2}" srcOrd="9" destOrd="0" presId="urn:microsoft.com/office/officeart/2005/8/layout/bProcess3"/>
    <dgm:cxn modelId="{C2578F45-8F38-4534-8103-667F5D32B18E}" type="presParOf" srcId="{838AC2B3-40C6-4EC0-BFB5-8D3B9746D7D2}" destId="{6569A022-F267-4D0B-BF1F-BF785C3332D1}" srcOrd="0" destOrd="0" presId="urn:microsoft.com/office/officeart/2005/8/layout/bProcess3"/>
    <dgm:cxn modelId="{230FC1C2-C07D-455C-85AF-7754ED6AE2A0}" type="presParOf" srcId="{3EFBA8F2-012A-45B8-897A-D442373B34C5}" destId="{3B83CE0B-AAC8-49A4-9F6A-97CB8BE4F45B}" srcOrd="10" destOrd="0" presId="urn:microsoft.com/office/officeart/2005/8/layout/bProcess3"/>
    <dgm:cxn modelId="{EBAF5119-25C0-4B94-9B3A-ADE79D306F43}" type="presParOf" srcId="{3EFBA8F2-012A-45B8-897A-D442373B34C5}" destId="{E2502501-4848-4F31-9880-180933C48A4F}" srcOrd="11" destOrd="0" presId="urn:microsoft.com/office/officeart/2005/8/layout/bProcess3"/>
    <dgm:cxn modelId="{7E24D23D-EC37-4EE8-9201-53278886E310}" type="presParOf" srcId="{E2502501-4848-4F31-9880-180933C48A4F}" destId="{161DC6E7-3F74-49E1-A9EE-8E3768511D1D}" srcOrd="0" destOrd="0" presId="urn:microsoft.com/office/officeart/2005/8/layout/bProcess3"/>
    <dgm:cxn modelId="{F0ADBDFA-C3B2-4DE8-AB2A-85E2F650DF53}" type="presParOf" srcId="{3EFBA8F2-012A-45B8-897A-D442373B34C5}" destId="{BA827277-7FC1-4503-9B28-863E5612C2C9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14E96F-327B-4A3F-993A-ECE3EC28E255}">
      <dsp:nvSpPr>
        <dsp:cNvPr id="0" name=""/>
        <dsp:cNvSpPr/>
      </dsp:nvSpPr>
      <dsp:spPr>
        <a:xfrm>
          <a:off x="3656258" y="724264"/>
          <a:ext cx="4001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0100" y="4572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kern="1200">
            <a:solidFill>
              <a:schemeClr val="tx1"/>
            </a:solidFill>
          </a:endParaRPr>
        </a:p>
      </dsp:txBody>
      <dsp:txXfrm>
        <a:off x="3845540" y="767828"/>
        <a:ext cx="21535" cy="4311"/>
      </dsp:txXfrm>
    </dsp:sp>
    <dsp:sp modelId="{40CB8E5A-B6F5-4AE2-9DC2-076690B33205}">
      <dsp:nvSpPr>
        <dsp:cNvPr id="0" name=""/>
        <dsp:cNvSpPr/>
      </dsp:nvSpPr>
      <dsp:spPr>
        <a:xfrm>
          <a:off x="6414" y="199965"/>
          <a:ext cx="3651643" cy="1140036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Email </a:t>
          </a:r>
          <a:r>
            <a:rPr lang="en-ZA" sz="1400" b="1" u="sng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uctdrc.proposalform@gmail.com</a:t>
          </a:r>
          <a:r>
            <a:rPr lang="en-ZA" sz="1400" b="1" kern="12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to apply for the online form.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Provide a suitable email address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(no MYUCT email addresses) 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6414" y="199965"/>
        <a:ext cx="3651643" cy="1140036"/>
      </dsp:txXfrm>
    </dsp:sp>
    <dsp:sp modelId="{1D9BC234-A54C-4D3A-835A-35B2226DEFFB}">
      <dsp:nvSpPr>
        <dsp:cNvPr id="0" name=""/>
        <dsp:cNvSpPr/>
      </dsp:nvSpPr>
      <dsp:spPr>
        <a:xfrm>
          <a:off x="7316572" y="724264"/>
          <a:ext cx="4001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0100" y="4572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kern="1200">
            <a:solidFill>
              <a:schemeClr val="tx1"/>
            </a:solidFill>
          </a:endParaRPr>
        </a:p>
      </dsp:txBody>
      <dsp:txXfrm>
        <a:off x="7505854" y="767828"/>
        <a:ext cx="21535" cy="4311"/>
      </dsp:txXfrm>
    </dsp:sp>
    <dsp:sp modelId="{EE27129D-8C5A-44E7-B2A3-089F9CA05759}">
      <dsp:nvSpPr>
        <dsp:cNvPr id="0" name=""/>
        <dsp:cNvSpPr/>
      </dsp:nvSpPr>
      <dsp:spPr>
        <a:xfrm>
          <a:off x="4088758" y="184016"/>
          <a:ext cx="3229614" cy="1171934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Receive email from DRC with your specific google form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(contains unique OneDrive  folder link)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4088758" y="184016"/>
        <a:ext cx="3229614" cy="1171934"/>
      </dsp:txXfrm>
    </dsp:sp>
    <dsp:sp modelId="{3F7ED520-AC4B-492E-8B61-60490E6EAC39}">
      <dsp:nvSpPr>
        <dsp:cNvPr id="0" name=""/>
        <dsp:cNvSpPr/>
      </dsp:nvSpPr>
      <dsp:spPr>
        <a:xfrm>
          <a:off x="1966811" y="1346174"/>
          <a:ext cx="7156025" cy="408077"/>
        </a:xfrm>
        <a:custGeom>
          <a:avLst/>
          <a:gdLst/>
          <a:ahLst/>
          <a:cxnLst/>
          <a:rect l="0" t="0" r="0" b="0"/>
          <a:pathLst>
            <a:path>
              <a:moveTo>
                <a:pt x="7156025" y="0"/>
              </a:moveTo>
              <a:lnTo>
                <a:pt x="7156025" y="221138"/>
              </a:lnTo>
              <a:lnTo>
                <a:pt x="0" y="221138"/>
              </a:lnTo>
              <a:lnTo>
                <a:pt x="0" y="408077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1100" kern="1200">
            <a:solidFill>
              <a:schemeClr val="tx1"/>
            </a:solidFill>
          </a:endParaRPr>
        </a:p>
      </dsp:txBody>
      <dsp:txXfrm>
        <a:off x="5365587" y="1548057"/>
        <a:ext cx="358472" cy="4311"/>
      </dsp:txXfrm>
    </dsp:sp>
    <dsp:sp modelId="{E593590E-9775-4BA5-AC29-BB4453695B1B}">
      <dsp:nvSpPr>
        <dsp:cNvPr id="0" name=""/>
        <dsp:cNvSpPr/>
      </dsp:nvSpPr>
      <dsp:spPr>
        <a:xfrm>
          <a:off x="7749072" y="191993"/>
          <a:ext cx="2747529" cy="1155980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Carefully read email instructions and click “Edit Response” button to access the form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7749072" y="191993"/>
        <a:ext cx="2747529" cy="1155980"/>
      </dsp:txXfrm>
    </dsp:sp>
    <dsp:sp modelId="{AF3F7497-F6DF-429B-99BF-6E9121291D37}">
      <dsp:nvSpPr>
        <dsp:cNvPr id="0" name=""/>
        <dsp:cNvSpPr/>
      </dsp:nvSpPr>
      <dsp:spPr>
        <a:xfrm>
          <a:off x="3925408" y="2327382"/>
          <a:ext cx="4001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0100" y="4572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kern="1200">
            <a:solidFill>
              <a:schemeClr val="tx1"/>
            </a:solidFill>
          </a:endParaRPr>
        </a:p>
      </dsp:txBody>
      <dsp:txXfrm>
        <a:off x="4114690" y="2370946"/>
        <a:ext cx="21535" cy="4311"/>
      </dsp:txXfrm>
    </dsp:sp>
    <dsp:sp modelId="{71F9F4F2-AD3B-408D-A845-DC7C97E682D7}">
      <dsp:nvSpPr>
        <dsp:cNvPr id="0" name=""/>
        <dsp:cNvSpPr/>
      </dsp:nvSpPr>
      <dsp:spPr>
        <a:xfrm>
          <a:off x="6414" y="1786651"/>
          <a:ext cx="3920794" cy="117290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Complete section 1 and 2 and submit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(only 1 reviewer from your UCT division, reviewers must have agreed to participate)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6414" y="1786651"/>
        <a:ext cx="3920794" cy="1172901"/>
      </dsp:txXfrm>
    </dsp:sp>
    <dsp:sp modelId="{838AC2B3-40C6-4EC0-BFB5-8D3B9746D7D2}">
      <dsp:nvSpPr>
        <dsp:cNvPr id="0" name=""/>
        <dsp:cNvSpPr/>
      </dsp:nvSpPr>
      <dsp:spPr>
        <a:xfrm>
          <a:off x="1829296" y="2957752"/>
          <a:ext cx="4771660" cy="400100"/>
        </a:xfrm>
        <a:custGeom>
          <a:avLst/>
          <a:gdLst/>
          <a:ahLst/>
          <a:cxnLst/>
          <a:rect l="0" t="0" r="0" b="0"/>
          <a:pathLst>
            <a:path>
              <a:moveTo>
                <a:pt x="4771660" y="0"/>
              </a:moveTo>
              <a:lnTo>
                <a:pt x="4771660" y="217150"/>
              </a:lnTo>
              <a:lnTo>
                <a:pt x="0" y="217150"/>
              </a:lnTo>
              <a:lnTo>
                <a:pt x="0" y="40010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kern="1200">
            <a:solidFill>
              <a:schemeClr val="tx1"/>
            </a:solidFill>
          </a:endParaRPr>
        </a:p>
      </dsp:txBody>
      <dsp:txXfrm>
        <a:off x="4095350" y="3155647"/>
        <a:ext cx="239552" cy="4311"/>
      </dsp:txXfrm>
    </dsp:sp>
    <dsp:sp modelId="{0DA89925-185B-4145-88E8-B5CCD9F20E89}">
      <dsp:nvSpPr>
        <dsp:cNvPr id="0" name=""/>
        <dsp:cNvSpPr/>
      </dsp:nvSpPr>
      <dsp:spPr>
        <a:xfrm>
          <a:off x="4357908" y="1786651"/>
          <a:ext cx="4486097" cy="1172901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Receive reviewed form and address all comments.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(Upload revised proposal, with track changes to OneDrive folder)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4357908" y="1786651"/>
        <a:ext cx="4486097" cy="1172901"/>
      </dsp:txXfrm>
    </dsp:sp>
    <dsp:sp modelId="{E2502501-4848-4F31-9880-180933C48A4F}">
      <dsp:nvSpPr>
        <dsp:cNvPr id="0" name=""/>
        <dsp:cNvSpPr/>
      </dsp:nvSpPr>
      <dsp:spPr>
        <a:xfrm>
          <a:off x="3650378" y="3906315"/>
          <a:ext cx="40010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0100" y="45720"/>
              </a:lnTo>
            </a:path>
          </a:pathLst>
        </a:custGeom>
        <a:noFill/>
        <a:ln w="19050" cap="flat" cmpd="sng" algn="ctr">
          <a:solidFill>
            <a:schemeClr val="dk1"/>
          </a:solidFill>
          <a:prstDash val="solid"/>
          <a:miter lim="800000"/>
          <a:tailEnd type="arrow"/>
        </a:ln>
        <a:effectLst/>
        <a:scene3d>
          <a:camera prst="orthographicFront"/>
          <a:lightRig rig="chilly" dir="t"/>
        </a:scene3d>
        <a:sp3d z="-40000"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900" kern="1200">
            <a:solidFill>
              <a:schemeClr val="tx1"/>
            </a:solidFill>
          </a:endParaRPr>
        </a:p>
      </dsp:txBody>
      <dsp:txXfrm>
        <a:off x="3839660" y="3949880"/>
        <a:ext cx="21535" cy="4311"/>
      </dsp:txXfrm>
    </dsp:sp>
    <dsp:sp modelId="{3B83CE0B-AAC8-49A4-9F6A-97CB8BE4F45B}">
      <dsp:nvSpPr>
        <dsp:cNvPr id="0" name=""/>
        <dsp:cNvSpPr/>
      </dsp:nvSpPr>
      <dsp:spPr>
        <a:xfrm>
          <a:off x="6414" y="3390252"/>
          <a:ext cx="3645763" cy="1123565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b="1" kern="120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Complete Section 5 </a:t>
          </a:r>
          <a:r>
            <a:rPr lang="en-ZA" sz="1400" b="0" kern="120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, including listing how corrections were addressed and submit.</a:t>
          </a:r>
          <a:endParaRPr lang="en-ZA" sz="1400" kern="1200" dirty="0">
            <a:solidFill>
              <a:schemeClr val="tx1"/>
            </a:solidFill>
          </a:endParaRPr>
        </a:p>
      </dsp:txBody>
      <dsp:txXfrm>
        <a:off x="6414" y="3390252"/>
        <a:ext cx="3645763" cy="1123565"/>
      </dsp:txXfrm>
    </dsp:sp>
    <dsp:sp modelId="{BA827277-7FC1-4503-9B28-863E5612C2C9}">
      <dsp:nvSpPr>
        <dsp:cNvPr id="0" name=""/>
        <dsp:cNvSpPr/>
      </dsp:nvSpPr>
      <dsp:spPr>
        <a:xfrm>
          <a:off x="4082878" y="3390252"/>
          <a:ext cx="5339220" cy="1123565"/>
        </a:xfrm>
        <a:prstGeom prst="rect">
          <a:avLst/>
        </a:prstGeom>
        <a:solidFill>
          <a:schemeClr val="tx2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Once assessed by DRC chair,  the completed form will be sent to you via email and serves as proof of assessment by the pathology DRC.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ZA" sz="1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rPr>
            <a:t>If included, the DRC signed ethics form will be in the OneDrive folder.</a:t>
          </a:r>
          <a:endParaRPr lang="en-ZA" sz="1400" b="1" kern="1200" dirty="0">
            <a:solidFill>
              <a:schemeClr val="tx1"/>
            </a:solidFill>
          </a:endParaRPr>
        </a:p>
      </dsp:txBody>
      <dsp:txXfrm>
        <a:off x="4082878" y="3390252"/>
        <a:ext cx="5339220" cy="1123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0400D-FB71-41F7-9E69-7AF9B4B17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A2D1E-716C-40B5-9101-6D0C9B5F6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2E4AF-690D-43EF-A488-A6A86CC32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1BE0F9-8008-4CFC-ABDE-98F77AFE2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E849C-C486-454E-B33A-3AA65648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7715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108B2-49BA-4827-AF38-666EE9D00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DA4024-AFAD-48FD-B157-113044B84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494AB-9108-4184-84E9-0A3AF26EB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74DDC-E6DF-40ED-8A82-9A85A687F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E5472-7FBA-44C5-B266-09249A43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6358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E5F395-5BCB-4FC2-AB15-294605ED4F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E0A47A-6A78-4EBC-BBE6-4BC3693B5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6C2B3-BD5C-4128-BE55-8310D9FCF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F9AC3-553A-454C-B205-2934510E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E706D-71D8-459C-BB38-DA56D668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9277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976E4-4A3F-469F-AA81-FF07D6738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2126F-4E1C-4067-808F-6336325ED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907A2-765D-477D-BE54-276B48C6E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2AF51-8408-4631-8747-5DC891F1A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829C8-907D-4673-AE80-98479AAE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18483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083D4-76AE-46B6-8E37-2500C9E5D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AABE38-A8EA-43C9-8210-D6D977ED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F1F77-085E-40D2-86C7-7FD0E7E27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85231-C253-4076-8C56-9AE21C3F5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10872-64F3-4B54-96CF-7542509A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1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C6A23-4D67-4164-8889-70B5708C5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77B95-0CD1-4CE2-9F04-9D69BEF18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4EA94-7A32-4B3B-ABC9-4EFA10C03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B6848-38F8-4236-8276-91EB841D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C75B2F-69B3-4ED4-A137-61D07E98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D6666-4174-4F16-865C-C814A2C5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24730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DBC5C-2A4E-45A9-AE5C-895C0D385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01C21-C704-42B9-BFEE-C56DE1B8FD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5818A6-2740-4224-A942-A9114CBEDF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39A93B-B0BC-4BDD-9D04-75F56360F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F4948-7720-4B53-8282-4293ACB92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232D5-2535-41DF-9773-2A4002FA5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DC6683-3B1A-4424-8817-01308416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3B576-0836-4CA4-968D-4C223174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706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10B27-6DB6-40C3-9B93-2941F7648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3C2AD3-DC8A-45E3-8FDB-F1D58381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FB4E3-AAB4-4022-83B6-CCAE5E18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25FBF-31C4-4890-85F1-0381F7CC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126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61883A-4129-44A7-98FA-A68B5C0A6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42A44-846D-4160-AE7D-D2F70546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483D9-41EA-47E5-98C5-850777302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507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ED5AC-4E25-4691-BBF1-9556524C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6CEA4-347F-4DA3-A561-8A3B49F12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2D4FDC-6FBF-459A-BC8D-2871BB391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FAE2C-884F-4611-9F04-540FD2CF0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A2066-78ED-49C5-B136-DB36E90C0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7DA1A-7499-41DA-8868-4FA80258A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9018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ABED8-5CF8-48F8-BC2F-F93DF49BA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1604F3-1D2A-41E7-949B-408B41D5C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A8452-1DBF-4F72-9112-4728DCAC4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BB4A1-4317-4F07-8EC0-81D84794A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8E83A5-0C8E-41B3-B81C-B9C32319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A7C6F-BBCC-42CE-B85F-C8DF5D92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71568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15B89-9CD6-4148-A708-47E3F68F5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D1FF6-696C-4816-8ADD-27A7428D2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D2B5E-85D1-48B2-A0FA-16789A5B4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7BB76-82FA-4987-B4B0-C3B3A4281822}" type="datetimeFigureOut">
              <a:rPr lang="en-ZA" smtClean="0"/>
              <a:t>2022/02/11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2F088-CF22-4605-9FC8-BAEFB90CE1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4EEA2-0A31-4CAD-92E6-4C08ACD0D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7E523-20E5-4C39-8F17-3DA28E8C37B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4994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EA735DC-A1A8-4CCC-9AB4-357FC24F7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45" t="12376" r="23689" b="14369"/>
          <a:stretch>
            <a:fillRect/>
          </a:stretch>
        </p:blipFill>
        <p:spPr bwMode="auto">
          <a:xfrm>
            <a:off x="0" y="144517"/>
            <a:ext cx="2985352" cy="1750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B0D433-BEED-431B-B336-396225449D1D}"/>
              </a:ext>
            </a:extLst>
          </p:cNvPr>
          <p:cNvSpPr txBox="1"/>
          <p:nvPr/>
        </p:nvSpPr>
        <p:spPr>
          <a:xfrm>
            <a:off x="2215193" y="144517"/>
            <a:ext cx="930224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Online DRC research proposal review process</a:t>
            </a:r>
          </a:p>
          <a:p>
            <a:pPr algn="ctr"/>
            <a:r>
              <a:rPr lang="en-ZA" sz="1400" dirty="0">
                <a:latin typeface="Arial Black" panose="020B0A04020102020204" pitchFamily="34" charset="0"/>
                <a:cs typeface="Times New Roman" panose="02020603050405020304" pitchFamily="18" charset="0"/>
              </a:rPr>
              <a:t> Google form with automated linear progression between participants</a:t>
            </a:r>
            <a:endParaRPr lang="en-ZA" sz="1400" dirty="0">
              <a:latin typeface="Arial Black" panose="020B0A040201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18C30F0-0F92-4E02-B6A6-A9331C305D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3679332"/>
              </p:ext>
            </p:extLst>
          </p:nvPr>
        </p:nvGraphicFramePr>
        <p:xfrm>
          <a:off x="1208014" y="1878767"/>
          <a:ext cx="10503016" cy="4697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0472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170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Bianca Southon</dc:creator>
  <cp:lastModifiedBy>Raymond Kriel</cp:lastModifiedBy>
  <cp:revision>10</cp:revision>
  <dcterms:created xsi:type="dcterms:W3CDTF">2022-01-28T10:09:00Z</dcterms:created>
  <dcterms:modified xsi:type="dcterms:W3CDTF">2022-02-11T07:41:07Z</dcterms:modified>
</cp:coreProperties>
</file>