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1" r:id="rId5"/>
    <p:sldId id="312" r:id="rId6"/>
    <p:sldId id="313" r:id="rId7"/>
    <p:sldId id="314" r:id="rId8"/>
    <p:sldId id="315" r:id="rId9"/>
    <p:sldId id="316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44625-4D9C-41B9-BEF0-97E9C09DFDC0}" v="7" dt="2021-06-11T08:28:0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Maartens" userId="578fc234eaa16252" providerId="LiveId" clId="{A4E44625-4D9C-41B9-BEF0-97E9C09DFDC0}"/>
    <pc:docChg chg="custSel addSld modSld sldOrd">
      <pc:chgData name="Gary Maartens" userId="578fc234eaa16252" providerId="LiveId" clId="{A4E44625-4D9C-41B9-BEF0-97E9C09DFDC0}" dt="2021-06-11T09:29:22.931" v="2588"/>
      <pc:docMkLst>
        <pc:docMk/>
      </pc:docMkLst>
      <pc:sldChg chg="addSp delSp modSp new mod setBg modClrScheme chgLayout">
        <pc:chgData name="Gary Maartens" userId="578fc234eaa16252" providerId="LiveId" clId="{A4E44625-4D9C-41B9-BEF0-97E9C09DFDC0}" dt="2021-06-10T14:30:30.024" v="27" actId="962"/>
        <pc:sldMkLst>
          <pc:docMk/>
          <pc:sldMk cId="1279290775" sldId="308"/>
        </pc:sldMkLst>
        <pc:spChg chg="del mod ord">
          <ac:chgData name="Gary Maartens" userId="578fc234eaa16252" providerId="LiveId" clId="{A4E44625-4D9C-41B9-BEF0-97E9C09DFDC0}" dt="2021-06-10T14:29:44.214" v="1" actId="700"/>
          <ac:spMkLst>
            <pc:docMk/>
            <pc:sldMk cId="1279290775" sldId="308"/>
            <ac:spMk id="2" creationId="{D8422884-3140-4184-9560-78814D7E9F8A}"/>
          </ac:spMkLst>
        </pc:spChg>
        <pc:spChg chg="del">
          <ac:chgData name="Gary Maartens" userId="578fc234eaa16252" providerId="LiveId" clId="{A4E44625-4D9C-41B9-BEF0-97E9C09DFDC0}" dt="2021-06-10T14:29:44.214" v="1" actId="700"/>
          <ac:spMkLst>
            <pc:docMk/>
            <pc:sldMk cId="1279290775" sldId="308"/>
            <ac:spMk id="3" creationId="{37B329DE-6508-4B09-BB9F-66453CBDF42D}"/>
          </ac:spMkLst>
        </pc:spChg>
        <pc:spChg chg="add mod or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4" creationId="{65E1AF94-64CC-4C53-9337-A8088F31CBBB}"/>
          </ac:spMkLst>
        </pc:spChg>
        <pc:spChg chg="ad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11" creationId="{A8384FB5-9ADC-4DDC-881B-597D56F5B15D}"/>
          </ac:spMkLst>
        </pc:spChg>
        <pc:spChg chg="ad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13" creationId="{91E5A9A7-95C6-4F4F-B00E-C82E07FE62EF}"/>
          </ac:spMkLst>
        </pc:spChg>
        <pc:spChg chg="ad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15" creationId="{D07DD2DE-F619-49DD-B5E7-03A290FF4ED1}"/>
          </ac:spMkLst>
        </pc:spChg>
        <pc:spChg chg="ad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17" creationId="{85149191-5F60-4A28-AAFF-039F96B0F3EC}"/>
          </ac:spMkLst>
        </pc:spChg>
        <pc:spChg chg="add">
          <ac:chgData name="Gary Maartens" userId="578fc234eaa16252" providerId="LiveId" clId="{A4E44625-4D9C-41B9-BEF0-97E9C09DFDC0}" dt="2021-06-10T14:30:21.993" v="25" actId="26606"/>
          <ac:spMkLst>
            <pc:docMk/>
            <pc:sldMk cId="1279290775" sldId="308"/>
            <ac:spMk id="19" creationId="{F8260ED5-17F7-4158-B241-D51DD4CF1B7E}"/>
          </ac:spMkLst>
        </pc:spChg>
        <pc:picChg chg="add mod">
          <ac:chgData name="Gary Maartens" userId="578fc234eaa16252" providerId="LiveId" clId="{A4E44625-4D9C-41B9-BEF0-97E9C09DFDC0}" dt="2021-06-10T14:30:30.024" v="27" actId="962"/>
          <ac:picMkLst>
            <pc:docMk/>
            <pc:sldMk cId="1279290775" sldId="308"/>
            <ac:picMk id="6" creationId="{5EC36F41-BB05-48C5-B55B-16F9016E39F3}"/>
          </ac:picMkLst>
        </pc:picChg>
      </pc:sldChg>
      <pc:sldChg chg="addSp delSp modSp new mod modClrScheme chgLayout">
        <pc:chgData name="Gary Maartens" userId="578fc234eaa16252" providerId="LiveId" clId="{A4E44625-4D9C-41B9-BEF0-97E9C09DFDC0}" dt="2021-06-11T08:09:48.164" v="2119" actId="1035"/>
        <pc:sldMkLst>
          <pc:docMk/>
          <pc:sldMk cId="815074960" sldId="309"/>
        </pc:sldMkLst>
        <pc:spChg chg="del mod ord">
          <ac:chgData name="Gary Maartens" userId="578fc234eaa16252" providerId="LiveId" clId="{A4E44625-4D9C-41B9-BEF0-97E9C09DFDC0}" dt="2021-06-10T14:30:55.274" v="29" actId="700"/>
          <ac:spMkLst>
            <pc:docMk/>
            <pc:sldMk cId="815074960" sldId="309"/>
            <ac:spMk id="2" creationId="{A53549F3-2904-4717-B19F-E9317BA2050A}"/>
          </ac:spMkLst>
        </pc:spChg>
        <pc:spChg chg="add mod ord">
          <ac:chgData name="Gary Maartens" userId="578fc234eaa16252" providerId="LiveId" clId="{A4E44625-4D9C-41B9-BEF0-97E9C09DFDC0}" dt="2021-06-10T14:33:50.490" v="44" actId="20577"/>
          <ac:spMkLst>
            <pc:docMk/>
            <pc:sldMk cId="815074960" sldId="309"/>
            <ac:spMk id="3" creationId="{6D31EDD4-D01A-4903-8A30-97A54A788D3A}"/>
          </ac:spMkLst>
        </pc:spChg>
        <pc:spChg chg="add mod ord">
          <ac:chgData name="Gary Maartens" userId="578fc234eaa16252" providerId="LiveId" clId="{A4E44625-4D9C-41B9-BEF0-97E9C09DFDC0}" dt="2021-06-11T08:09:48.164" v="2119" actId="1035"/>
          <ac:spMkLst>
            <pc:docMk/>
            <pc:sldMk cId="815074960" sldId="309"/>
            <ac:spMk id="4" creationId="{00FD0D45-4B7D-4AE7-85E0-2012F41AEC6E}"/>
          </ac:spMkLst>
        </pc:spChg>
      </pc:sldChg>
      <pc:sldChg chg="modSp new mod">
        <pc:chgData name="Gary Maartens" userId="578fc234eaa16252" providerId="LiveId" clId="{A4E44625-4D9C-41B9-BEF0-97E9C09DFDC0}" dt="2021-06-11T07:17:11.275" v="1890" actId="255"/>
        <pc:sldMkLst>
          <pc:docMk/>
          <pc:sldMk cId="2368519156" sldId="310"/>
        </pc:sldMkLst>
        <pc:spChg chg="mod">
          <ac:chgData name="Gary Maartens" userId="578fc234eaa16252" providerId="LiveId" clId="{A4E44625-4D9C-41B9-BEF0-97E9C09DFDC0}" dt="2021-06-10T14:37:19.572" v="254" actId="20577"/>
          <ac:spMkLst>
            <pc:docMk/>
            <pc:sldMk cId="2368519156" sldId="310"/>
            <ac:spMk id="2" creationId="{3190D399-783B-4587-A6E5-89331DA7ADE0}"/>
          </ac:spMkLst>
        </pc:spChg>
        <pc:spChg chg="mod">
          <ac:chgData name="Gary Maartens" userId="578fc234eaa16252" providerId="LiveId" clId="{A4E44625-4D9C-41B9-BEF0-97E9C09DFDC0}" dt="2021-06-11T07:17:11.275" v="1890" actId="255"/>
          <ac:spMkLst>
            <pc:docMk/>
            <pc:sldMk cId="2368519156" sldId="310"/>
            <ac:spMk id="3" creationId="{6839E5EB-9753-4712-AC8C-6A8FF02D5C1D}"/>
          </ac:spMkLst>
        </pc:spChg>
      </pc:sldChg>
      <pc:sldChg chg="modSp new mod">
        <pc:chgData name="Gary Maartens" userId="578fc234eaa16252" providerId="LiveId" clId="{A4E44625-4D9C-41B9-BEF0-97E9C09DFDC0}" dt="2021-06-10T15:48:10.891" v="1193" actId="20577"/>
        <pc:sldMkLst>
          <pc:docMk/>
          <pc:sldMk cId="2465616780" sldId="311"/>
        </pc:sldMkLst>
        <pc:spChg chg="mod">
          <ac:chgData name="Gary Maartens" userId="578fc234eaa16252" providerId="LiveId" clId="{A4E44625-4D9C-41B9-BEF0-97E9C09DFDC0}" dt="2021-06-10T14:53:03.785" v="621" actId="20577"/>
          <ac:spMkLst>
            <pc:docMk/>
            <pc:sldMk cId="2465616780" sldId="311"/>
            <ac:spMk id="2" creationId="{AF9CC3D6-BFE9-4815-941E-BA7F8269E493}"/>
          </ac:spMkLst>
        </pc:spChg>
        <pc:spChg chg="mod">
          <ac:chgData name="Gary Maartens" userId="578fc234eaa16252" providerId="LiveId" clId="{A4E44625-4D9C-41B9-BEF0-97E9C09DFDC0}" dt="2021-06-10T15:48:10.891" v="1193" actId="20577"/>
          <ac:spMkLst>
            <pc:docMk/>
            <pc:sldMk cId="2465616780" sldId="311"/>
            <ac:spMk id="3" creationId="{417227FD-7C5E-4087-8131-BFE06E147768}"/>
          </ac:spMkLst>
        </pc:spChg>
      </pc:sldChg>
      <pc:sldChg chg="modSp new mod">
        <pc:chgData name="Gary Maartens" userId="578fc234eaa16252" providerId="LiveId" clId="{A4E44625-4D9C-41B9-BEF0-97E9C09DFDC0}" dt="2021-06-10T15:49:20.113" v="1250" actId="313"/>
        <pc:sldMkLst>
          <pc:docMk/>
          <pc:sldMk cId="1693856959" sldId="312"/>
        </pc:sldMkLst>
        <pc:spChg chg="mod">
          <ac:chgData name="Gary Maartens" userId="578fc234eaa16252" providerId="LiveId" clId="{A4E44625-4D9C-41B9-BEF0-97E9C09DFDC0}" dt="2021-06-10T14:53:20.135" v="625" actId="20577"/>
          <ac:spMkLst>
            <pc:docMk/>
            <pc:sldMk cId="1693856959" sldId="312"/>
            <ac:spMk id="2" creationId="{D8B6F28D-CE0C-4D79-958D-C51CC1A34080}"/>
          </ac:spMkLst>
        </pc:spChg>
        <pc:spChg chg="mod">
          <ac:chgData name="Gary Maartens" userId="578fc234eaa16252" providerId="LiveId" clId="{A4E44625-4D9C-41B9-BEF0-97E9C09DFDC0}" dt="2021-06-10T15:49:20.113" v="1250" actId="313"/>
          <ac:spMkLst>
            <pc:docMk/>
            <pc:sldMk cId="1693856959" sldId="312"/>
            <ac:spMk id="3" creationId="{E6E894B6-56E1-4087-95AA-93B2093CE677}"/>
          </ac:spMkLst>
        </pc:spChg>
      </pc:sldChg>
      <pc:sldChg chg="modSp new mod">
        <pc:chgData name="Gary Maartens" userId="578fc234eaa16252" providerId="LiveId" clId="{A4E44625-4D9C-41B9-BEF0-97E9C09DFDC0}" dt="2021-06-11T08:10:58.228" v="2141" actId="20577"/>
        <pc:sldMkLst>
          <pc:docMk/>
          <pc:sldMk cId="708255872" sldId="313"/>
        </pc:sldMkLst>
        <pc:spChg chg="mod">
          <ac:chgData name="Gary Maartens" userId="578fc234eaa16252" providerId="LiveId" clId="{A4E44625-4D9C-41B9-BEF0-97E9C09DFDC0}" dt="2021-06-10T16:10:04.641" v="1327" actId="20577"/>
          <ac:spMkLst>
            <pc:docMk/>
            <pc:sldMk cId="708255872" sldId="313"/>
            <ac:spMk id="2" creationId="{CA3A2E7B-7C19-45C5-B49A-E82C8F0D5D38}"/>
          </ac:spMkLst>
        </pc:spChg>
        <pc:spChg chg="mod">
          <ac:chgData name="Gary Maartens" userId="578fc234eaa16252" providerId="LiveId" clId="{A4E44625-4D9C-41B9-BEF0-97E9C09DFDC0}" dt="2021-06-11T08:10:58.228" v="2141" actId="20577"/>
          <ac:spMkLst>
            <pc:docMk/>
            <pc:sldMk cId="708255872" sldId="313"/>
            <ac:spMk id="3" creationId="{44768308-4EB8-49B7-903A-7121D367DFEA}"/>
          </ac:spMkLst>
        </pc:spChg>
      </pc:sldChg>
      <pc:sldChg chg="addSp modSp new mod">
        <pc:chgData name="Gary Maartens" userId="578fc234eaa16252" providerId="LiveId" clId="{A4E44625-4D9C-41B9-BEF0-97E9C09DFDC0}" dt="2021-06-11T08:23:58.127" v="2482" actId="20577"/>
        <pc:sldMkLst>
          <pc:docMk/>
          <pc:sldMk cId="3638045575" sldId="314"/>
        </pc:sldMkLst>
        <pc:spChg chg="mod">
          <ac:chgData name="Gary Maartens" userId="578fc234eaa16252" providerId="LiveId" clId="{A4E44625-4D9C-41B9-BEF0-97E9C09DFDC0}" dt="2021-06-10T19:50:14.503" v="1831" actId="14100"/>
          <ac:spMkLst>
            <pc:docMk/>
            <pc:sldMk cId="3638045575" sldId="314"/>
            <ac:spMk id="2" creationId="{6FD20E02-1716-48B5-8498-5954EB26D32D}"/>
          </ac:spMkLst>
        </pc:spChg>
        <pc:spChg chg="mod">
          <ac:chgData name="Gary Maartens" userId="578fc234eaa16252" providerId="LiveId" clId="{A4E44625-4D9C-41B9-BEF0-97E9C09DFDC0}" dt="2021-06-11T08:23:58.127" v="2482" actId="20577"/>
          <ac:spMkLst>
            <pc:docMk/>
            <pc:sldMk cId="3638045575" sldId="314"/>
            <ac:spMk id="3" creationId="{027F6452-D365-4E2D-944F-2E79A70C140A}"/>
          </ac:spMkLst>
        </pc:spChg>
        <pc:picChg chg="add mod">
          <ac:chgData name="Gary Maartens" userId="578fc234eaa16252" providerId="LiveId" clId="{A4E44625-4D9C-41B9-BEF0-97E9C09DFDC0}" dt="2021-06-10T19:50:23.706" v="1832" actId="1076"/>
          <ac:picMkLst>
            <pc:docMk/>
            <pc:sldMk cId="3638045575" sldId="314"/>
            <ac:picMk id="5" creationId="{ACC744BD-188B-4B89-A9E9-9F2F1CECCD84}"/>
          </ac:picMkLst>
        </pc:picChg>
      </pc:sldChg>
      <pc:sldChg chg="modSp new mod ord">
        <pc:chgData name="Gary Maartens" userId="578fc234eaa16252" providerId="LiveId" clId="{A4E44625-4D9C-41B9-BEF0-97E9C09DFDC0}" dt="2021-06-11T09:29:22.931" v="2588"/>
        <pc:sldMkLst>
          <pc:docMk/>
          <pc:sldMk cId="3195674891" sldId="315"/>
        </pc:sldMkLst>
        <pc:spChg chg="mod">
          <ac:chgData name="Gary Maartens" userId="578fc234eaa16252" providerId="LiveId" clId="{A4E44625-4D9C-41B9-BEF0-97E9C09DFDC0}" dt="2021-06-10T19:47:02.965" v="1751" actId="20577"/>
          <ac:spMkLst>
            <pc:docMk/>
            <pc:sldMk cId="3195674891" sldId="315"/>
            <ac:spMk id="2" creationId="{EB81287B-C34B-46B6-8607-0FE008ABFDD4}"/>
          </ac:spMkLst>
        </pc:spChg>
        <pc:spChg chg="mod">
          <ac:chgData name="Gary Maartens" userId="578fc234eaa16252" providerId="LiveId" clId="{A4E44625-4D9C-41B9-BEF0-97E9C09DFDC0}" dt="2021-06-11T08:19:11.407" v="2310" actId="20577"/>
          <ac:spMkLst>
            <pc:docMk/>
            <pc:sldMk cId="3195674891" sldId="315"/>
            <ac:spMk id="3" creationId="{D236C11F-43BE-4647-A18E-580850EB5253}"/>
          </ac:spMkLst>
        </pc:spChg>
      </pc:sldChg>
      <pc:sldChg chg="addSp modSp new mod">
        <pc:chgData name="Gary Maartens" userId="578fc234eaa16252" providerId="LiveId" clId="{A4E44625-4D9C-41B9-BEF0-97E9C09DFDC0}" dt="2021-06-11T08:28:29.747" v="2586" actId="1036"/>
        <pc:sldMkLst>
          <pc:docMk/>
          <pc:sldMk cId="3841504537" sldId="316"/>
        </pc:sldMkLst>
        <pc:spChg chg="mod">
          <ac:chgData name="Gary Maartens" userId="578fc234eaa16252" providerId="LiveId" clId="{A4E44625-4D9C-41B9-BEF0-97E9C09DFDC0}" dt="2021-06-11T08:27:38.270" v="2504" actId="20577"/>
          <ac:spMkLst>
            <pc:docMk/>
            <pc:sldMk cId="3841504537" sldId="316"/>
            <ac:spMk id="2" creationId="{454AEFAF-438D-437B-8A11-BD4DF3B28EF4}"/>
          </ac:spMkLst>
        </pc:spChg>
        <pc:spChg chg="mod">
          <ac:chgData name="Gary Maartens" userId="578fc234eaa16252" providerId="LiveId" clId="{A4E44625-4D9C-41B9-BEF0-97E9C09DFDC0}" dt="2021-06-11T08:27:32.087" v="2491" actId="2710"/>
          <ac:spMkLst>
            <pc:docMk/>
            <pc:sldMk cId="3841504537" sldId="316"/>
            <ac:spMk id="3" creationId="{FE04863C-1B9D-4A5F-AD5E-7D0014A78A81}"/>
          </ac:spMkLst>
        </pc:spChg>
        <pc:spChg chg="add mod">
          <ac:chgData name="Gary Maartens" userId="578fc234eaa16252" providerId="LiveId" clId="{A4E44625-4D9C-41B9-BEF0-97E9C09DFDC0}" dt="2021-06-11T08:28:29.747" v="2586" actId="1036"/>
          <ac:spMkLst>
            <pc:docMk/>
            <pc:sldMk cId="3841504537" sldId="316"/>
            <ac:spMk id="4" creationId="{B9455752-2FEC-4D8D-AD54-0EBF815222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689B-B814-4E1C-A4D4-C93E32E5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BBFA5-33E6-417E-8068-77B7EBD52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42E6-1317-4A4A-8F4C-AF21206A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017E-201E-4DD1-B40C-0013FB21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B160-50CF-4F26-929D-D195AFF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17B5-A925-4A41-AEDB-FA9E8376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B25A9-09E3-40D2-8F2D-B74F955E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7FED-F2C8-4AAF-9843-95ECA073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C4A0-C11C-4434-A32F-5A8AD559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1A7E-D397-4D9B-9F3F-59693C69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FA68E-668A-4E85-931B-9B3A8C64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9ABC0-1BAE-4120-B5EF-7028600E5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CD8B-C675-47D9-BFB7-EFE32E67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CD8A-3B11-4091-B96B-9050C7A6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6D44-D528-4950-8441-1043F317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C17D-2138-415C-BF7B-AC53997C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B738-D545-4285-8737-DA60B3712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16BCB-890F-466A-85D6-30608854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E4A5-2E12-4335-AE99-EB0AA3B2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5E9E-B95F-42AB-A1C8-B2FF0C84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B965-9F7D-4471-99E5-752688A9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DACA-2D55-40E1-8FA1-0FC9673D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05FE7-365F-4DBD-8E08-A3AEBFE2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8644C-029A-4460-81D1-D24732F7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AF24-9AAE-48D8-8406-F7E97E3C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6681-0E5A-49CA-9770-76427EF4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39BB-1221-4B9F-B550-AB8002D6C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06DFD-F477-4ACB-AAA3-A30C8A800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2AB2-5226-4560-8EF9-61DF5CAF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DA8FF-B23E-42C1-8E1B-422A6AD6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A00C8-1A51-4725-B2C1-6C4D595A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9B66-FA94-4EB7-9471-BC479DD7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A6A66-C4A5-4276-8F5D-7EC06670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9F627-132A-4C5D-BDE1-9BBDBE4CB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FB3CA-3EA8-4BF2-9E34-15B09E9D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9DA06-CFA7-45A3-ACA4-5EC937239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177CE-6143-4160-8568-CF7191CE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FD290-908E-4D1D-8313-2D00BD57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E245B-10DE-4C93-B11E-2223467B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34A7-EE49-4CCD-8FA5-CB5B1629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FD14A-4624-44C7-908E-EEDC66E8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7D44B-4C8C-468A-8F55-5BA85726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5D735-FA00-441F-B922-C5F167AC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CCE74-C4E5-4C59-93C0-9FBCBC13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C7231-AB9B-4B2E-919C-71C92B03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1A5C9-07A0-411E-BE42-E4FFF64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4FD8-C99C-4C9C-8878-A659E2FB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9689-EB5B-42D4-864C-FAA72ACC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E7691-6D72-4614-848A-B4E192D32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A933-0C07-4103-A00E-4E694B3F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1B01F-F67D-44A9-B33E-5B810EC8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7D7A3-B379-4525-9295-000586E1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E5EC-5113-4593-9233-42BE04F0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A3D0E-026D-4939-BD27-0CED68772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2F057-88B7-4D0E-A4C0-89FECAD8A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2BA4B-DC07-40C0-BFFB-95291117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BF16C-7D61-4229-B342-013F80DC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759FE-4AE4-413A-80F2-713DB3C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10689-6BAA-4246-9D72-1245EFC2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FA52-9F6E-42C3-8DBD-D8BF5B810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DECA-831E-4C72-9230-877E134C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63D7-8480-48E5-B891-29B31D76B33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0D8E2-5A6F-4D9A-BEF3-540B924E9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5A04-F992-411D-B3ED-085358C6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4B80-5415-4978-B639-3FEB5D7F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inference.wordpress.com/2020/05/04/capturing-the-abstract-what-are-conference-abstracts-and-what-are-they-for-james-burford-emily-f-henderson/" TargetMode="External"/><Relationship Id="rId2" Type="http://schemas.openxmlformats.org/officeDocument/2006/relationships/hyperlink" Target="https://www.acponline.org/membership/residents/competitions-awards/acp-national-abstract-competitions/guide-to-preparing-for-the-abstract-competition/writing-a-research-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ponline.org/membership/residents/competitions-awards/acp-national-abstract-competitions/guide-to-preparing-for-the-abstract-competition/preparing-a-poster-present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ipehosting.blob.core.windows.net/anzcvs-prod-media/2210/the-essentials-of-oral-abstract-presentation-anzcvs-v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973" y="1122363"/>
            <a:ext cx="9580924" cy="2387600"/>
          </a:xfrm>
        </p:spPr>
        <p:txBody>
          <a:bodyPr/>
          <a:lstStyle/>
          <a:p>
            <a:r>
              <a:rPr lang="en-US" dirty="0"/>
              <a:t>Presenting at conferences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378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Gary Maartens</a:t>
            </a:r>
          </a:p>
          <a:p>
            <a:r>
              <a:rPr lang="en-US" dirty="0"/>
              <a:t>Division of Clinical Pharmacology</a:t>
            </a:r>
          </a:p>
          <a:p>
            <a:r>
              <a:rPr lang="en-US" dirty="0"/>
              <a:t>Department of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E8349-8C3D-4DC2-A090-FEB342AB7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471"/>
            <a:ext cx="2309152" cy="21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D399-783B-4587-A6E5-89331DA7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E5EB-9753-4712-AC8C-6A8FF02D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ABSTRACTS</a:t>
            </a:r>
            <a:endParaRPr lang="en-US" sz="16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https://www.acponline.org/membership/residents/competitions-awards/acp-national-abstract-competitions/guide-to-preparing-for-the-abstract-competition/writing-a-research-abstract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https://conferenceinference.wordpress.com/2020/05/04/capturing-the-abstract-what-are-conference-abstracts-and-what-are-they-for-james-burford-emily-f-henderson/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POSTERS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https://www.acponline.org/membership/residents/competitions-awards/acp-national-abstract-competitions/guide-to-preparing-for-the-abstract-competition/preparing-a-poster-presentation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685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E1AF94-64CC-4C53-9337-A8088F31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Preparing the abstract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C36F41-BB05-48C5-B55B-16F9016E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791602"/>
            <a:ext cx="7225748" cy="52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1EDD4-D01A-4903-8A30-97A54A78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D0D45-4B7D-4AE7-85E0-2012F41A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013"/>
            <a:ext cx="10515600" cy="4469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abstract will be published in conference proceedings (&amp; sometimes also in a journal), so it’s a standalone summary of your study</a:t>
            </a:r>
          </a:p>
          <a:p>
            <a:pPr marL="0" indent="0">
              <a:buNone/>
            </a:pPr>
            <a:r>
              <a:rPr lang="en-US" b="1" i="0" dirty="0">
                <a:effectLst/>
              </a:rPr>
              <a:t>“I didn't have time to write you a short letter, so I wrote you a long one.” Mark Twain</a:t>
            </a:r>
          </a:p>
          <a:p>
            <a:pPr lvl="1"/>
            <a:r>
              <a:rPr lang="en-US" dirty="0"/>
              <a:t>Difficult to condense a study into 300-400 words</a:t>
            </a:r>
          </a:p>
          <a:p>
            <a:pPr lvl="1"/>
            <a:r>
              <a:rPr lang="en-US" dirty="0"/>
              <a:t>Must give supervisor/mentor time to craft it with you</a:t>
            </a:r>
          </a:p>
          <a:p>
            <a:pPr marL="0" indent="0">
              <a:buNone/>
            </a:pPr>
            <a:r>
              <a:rPr lang="en-US" dirty="0"/>
              <a:t>READ THE INSTRUCTIONS</a:t>
            </a:r>
          </a:p>
          <a:p>
            <a:pPr lvl="1"/>
            <a:r>
              <a:rPr lang="en-US" dirty="0"/>
              <a:t>If it isn’t formatted properly likely to be rejected	</a:t>
            </a:r>
          </a:p>
          <a:p>
            <a:pPr marL="0" indent="0">
              <a:buNone/>
            </a:pPr>
            <a:r>
              <a:rPr lang="en-US" dirty="0"/>
              <a:t>Develop catchy but informative title</a:t>
            </a:r>
          </a:p>
          <a:p>
            <a:pPr marL="0" indent="0">
              <a:buNone/>
            </a:pPr>
            <a:r>
              <a:rPr lang="en-US" dirty="0"/>
              <a:t>Important to submit to the right section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7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C3D6-BFE9-4815-941E-BA7F8269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structure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27FD-7C5E-4087-8131-BFE06E14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INTRODUCTION/BACKGROUND</a:t>
            </a:r>
          </a:p>
          <a:p>
            <a:pPr marL="0" indent="0">
              <a:buNone/>
            </a:pPr>
            <a:r>
              <a:rPr lang="en-US" dirty="0"/>
              <a:t>Keep as short as possible</a:t>
            </a:r>
          </a:p>
          <a:p>
            <a:pPr marL="0" indent="0">
              <a:buNone/>
            </a:pPr>
            <a:r>
              <a:rPr lang="en-US" dirty="0"/>
              <a:t>Answer question: Why did you do the study?</a:t>
            </a:r>
          </a:p>
          <a:p>
            <a:pPr marL="0" indent="0">
              <a:buNone/>
            </a:pPr>
            <a:r>
              <a:rPr lang="en-US" dirty="0"/>
              <a:t>End with your research question/s (best framed as hypotheses)</a:t>
            </a:r>
          </a:p>
          <a:p>
            <a:pPr marL="0" indent="0">
              <a:buNone/>
            </a:pPr>
            <a:r>
              <a:rPr lang="en-US" b="1" dirty="0"/>
              <a:t>METHODS</a:t>
            </a:r>
          </a:p>
          <a:p>
            <a:pPr marL="0" indent="0">
              <a:buNone/>
            </a:pPr>
            <a:r>
              <a:rPr lang="en-US" dirty="0"/>
              <a:t>Difficult to get balance right</a:t>
            </a:r>
          </a:p>
          <a:p>
            <a:pPr marL="0" indent="0">
              <a:buNone/>
            </a:pPr>
            <a:r>
              <a:rPr lang="en-US" dirty="0"/>
              <a:t>Clinical research: design; setting; selection of patients; intervention; outcomes</a:t>
            </a:r>
          </a:p>
          <a:p>
            <a:pPr marL="0" indent="0">
              <a:buNone/>
            </a:pPr>
            <a:r>
              <a:rPr lang="en-US" dirty="0"/>
              <a:t>Stats analysis plan can be shortened if standard approach &amp; self-evident in results – sample size estimation is crucial</a:t>
            </a:r>
          </a:p>
        </p:txBody>
      </p:sp>
    </p:spTree>
    <p:extLst>
      <p:ext uri="{BB962C8B-B14F-4D97-AF65-F5344CB8AC3E}">
        <p14:creationId xmlns:p14="http://schemas.microsoft.com/office/powerpoint/2010/main" val="246561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F28D-CE0C-4D79-958D-C51CC1A3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structure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94B6-56E1-4087-95AA-93B2093C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RESULTS</a:t>
            </a:r>
          </a:p>
          <a:p>
            <a:pPr marL="0" indent="0">
              <a:buNone/>
            </a:pPr>
            <a:r>
              <a:rPr lang="en-US" dirty="0"/>
              <a:t>Cannot include “data will be presented”</a:t>
            </a:r>
          </a:p>
          <a:p>
            <a:pPr marL="0" indent="0">
              <a:buNone/>
            </a:pPr>
            <a:r>
              <a:rPr lang="en-US" dirty="0"/>
              <a:t>Many allow a table, which can have a lot of data</a:t>
            </a:r>
          </a:p>
          <a:p>
            <a:pPr marL="0" indent="0">
              <a:buNone/>
            </a:pPr>
            <a:r>
              <a:rPr lang="en-US" b="1" dirty="0"/>
              <a:t>CONCLUSIONS</a:t>
            </a:r>
          </a:p>
          <a:p>
            <a:pPr marL="0" indent="0">
              <a:buNone/>
            </a:pPr>
            <a:r>
              <a:rPr lang="en-US" dirty="0"/>
              <a:t>Keep it short</a:t>
            </a:r>
          </a:p>
          <a:p>
            <a:pPr marL="0" indent="0">
              <a:buNone/>
            </a:pPr>
            <a:r>
              <a:rPr lang="en-US" dirty="0"/>
              <a:t>Must be supported by data</a:t>
            </a:r>
          </a:p>
          <a:p>
            <a:pPr marL="0" indent="0">
              <a:buNone/>
            </a:pPr>
            <a:r>
              <a:rPr lang="en-US" dirty="0"/>
              <a:t>Give study limitations</a:t>
            </a:r>
          </a:p>
          <a:p>
            <a:pPr marL="0" indent="0">
              <a:buNone/>
            </a:pPr>
            <a:r>
              <a:rPr lang="en-US" dirty="0"/>
              <a:t>If space allows, discuss </a:t>
            </a:r>
            <a:r>
              <a:rPr lang="en-US" dirty="0" err="1"/>
              <a:t>genralisability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5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2E7B-7C19-45C5-B49A-E82C8F0D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8308-4EB8-49B7-903A-7121D367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 THE INSTRUCTIONS (especially size)</a:t>
            </a:r>
          </a:p>
          <a:p>
            <a:pPr marL="0" indent="0">
              <a:buNone/>
            </a:pPr>
            <a:r>
              <a:rPr lang="en-US" dirty="0"/>
              <a:t>Avoid small font sizes</a:t>
            </a:r>
          </a:p>
          <a:p>
            <a:pPr marL="0" indent="0">
              <a:buNone/>
            </a:pPr>
            <a:r>
              <a:rPr lang="en-US" dirty="0"/>
              <a:t>	Need to read from ~1 m</a:t>
            </a:r>
          </a:p>
          <a:p>
            <a:pPr marL="0" indent="0">
              <a:buNone/>
            </a:pPr>
            <a:r>
              <a:rPr lang="en-US" dirty="0"/>
              <a:t>	Smallest 24 (except references)</a:t>
            </a:r>
          </a:p>
          <a:p>
            <a:pPr marL="0" indent="0">
              <a:buNone/>
            </a:pPr>
            <a:r>
              <a:rPr lang="en-US" dirty="0" err="1"/>
              <a:t>Minimise</a:t>
            </a:r>
            <a:r>
              <a:rPr lang="en-US" dirty="0"/>
              <a:t> text</a:t>
            </a:r>
          </a:p>
          <a:p>
            <a:pPr marL="0" indent="0">
              <a:buNone/>
            </a:pPr>
            <a:r>
              <a:rPr lang="en-US" dirty="0"/>
              <a:t>Don’t clutter – “</a:t>
            </a:r>
            <a:r>
              <a:rPr lang="en-US" b="0" i="0" dirty="0">
                <a:effectLst/>
              </a:rPr>
              <a:t>It's better to present a few of your findings well than present all of your findings poorly.” (ACP)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Make it </a:t>
            </a:r>
            <a:r>
              <a:rPr lang="en-US" dirty="0" err="1"/>
              <a:t>colourful</a:t>
            </a:r>
            <a:r>
              <a:rPr lang="en-US" dirty="0"/>
              <a:t>, but don’t overdo it - use a graphic designer</a:t>
            </a:r>
          </a:p>
          <a:p>
            <a:pPr marL="0" indent="0">
              <a:buNone/>
            </a:pPr>
            <a:r>
              <a:rPr lang="en-US" dirty="0"/>
              <a:t>Be there when your poster session is scheduled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5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0E02-1716-48B5-8498-5954EB26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799" cy="1325563"/>
          </a:xfrm>
        </p:spPr>
        <p:txBody>
          <a:bodyPr/>
          <a:lstStyle/>
          <a:p>
            <a:r>
              <a:rPr lang="en-US" dirty="0"/>
              <a:t>				Oral abstract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6452-D365-4E2D-944F-2E79A70C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763"/>
            <a:ext cx="10515600" cy="4046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Time limit will be	 strictly applied</a:t>
            </a:r>
          </a:p>
          <a:p>
            <a:pPr marL="0" indent="0">
              <a:buNone/>
            </a:pPr>
            <a:r>
              <a:rPr lang="en-US" dirty="0"/>
              <a:t>Number of slides strict (if not specified aim for 1 slide a minute):</a:t>
            </a:r>
          </a:p>
          <a:p>
            <a:pPr marL="0" indent="0">
              <a:buNone/>
            </a:pPr>
            <a:r>
              <a:rPr lang="en-US" dirty="0"/>
              <a:t>	Don’t animate to get around this</a:t>
            </a:r>
          </a:p>
          <a:p>
            <a:pPr marL="0" indent="0">
              <a:buNone/>
            </a:pPr>
            <a:r>
              <a:rPr lang="en-US" dirty="0"/>
              <a:t>Don’t crowd the slides – white background best</a:t>
            </a:r>
          </a:p>
          <a:p>
            <a:pPr marL="0" indent="0">
              <a:buNone/>
            </a:pPr>
            <a:r>
              <a:rPr lang="en-US" dirty="0"/>
              <a:t>Write out word for word what you plan to say &amp; time it</a:t>
            </a:r>
          </a:p>
          <a:p>
            <a:pPr marL="0" indent="0">
              <a:buNone/>
            </a:pPr>
            <a:r>
              <a:rPr lang="en-US" dirty="0"/>
              <a:t>Practice, practice, practice</a:t>
            </a:r>
          </a:p>
          <a:p>
            <a:pPr marL="0" indent="0">
              <a:buNone/>
            </a:pPr>
            <a:r>
              <a:rPr lang="en-US" dirty="0"/>
              <a:t>Get to venue early; </a:t>
            </a:r>
            <a:r>
              <a:rPr lang="en-US" dirty="0" err="1"/>
              <a:t>familiarise</a:t>
            </a:r>
            <a:r>
              <a:rPr lang="en-US" dirty="0"/>
              <a:t> yourself with audiovisual; introduce yourself to the chair</a:t>
            </a:r>
          </a:p>
          <a:p>
            <a:pPr marL="0" indent="0">
              <a:buNone/>
            </a:pPr>
            <a:r>
              <a:rPr lang="en-US" dirty="0"/>
              <a:t>Don’t over-use pointer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744BD-188B-4B89-A9E9-9F2F1CEC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0" y="285104"/>
            <a:ext cx="3649317" cy="18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87B-C34B-46B6-8607-0FE008AB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C11F-43BE-4647-A18E-580850EB5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 to critical colleagues</a:t>
            </a:r>
          </a:p>
          <a:p>
            <a:pPr marL="0" indent="0">
              <a:buNone/>
            </a:pPr>
            <a:r>
              <a:rPr lang="en-US" dirty="0"/>
              <a:t>Anticipate questions &amp; practice answers (if you don’t know the answer to a question don’t make it up!)</a:t>
            </a:r>
          </a:p>
          <a:p>
            <a:pPr marL="0" indent="0">
              <a:buNone/>
            </a:pPr>
            <a:r>
              <a:rPr lang="en-US" dirty="0"/>
              <a:t>Do research on groups working in similar areas</a:t>
            </a:r>
          </a:p>
          <a:p>
            <a:pPr marL="0" indent="0">
              <a:buNone/>
            </a:pPr>
            <a:r>
              <a:rPr lang="en-US" dirty="0"/>
              <a:t>	Networking is the most important part of conferences</a:t>
            </a:r>
          </a:p>
        </p:txBody>
      </p:sp>
    </p:spTree>
    <p:extLst>
      <p:ext uri="{BB962C8B-B14F-4D97-AF65-F5344CB8AC3E}">
        <p14:creationId xmlns:p14="http://schemas.microsoft.com/office/powerpoint/2010/main" val="319567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EFAF-438D-437B-8A11-BD4DF3B2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863C-1B9D-4A5F-AD5E-7D0014A78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“Remember you are proud of your work, open to suggestions to improve your work and are honored to have been invited to present your work – congratulations!”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55752-2FEC-4D8D-AD54-0EBF81522293}"/>
              </a:ext>
            </a:extLst>
          </p:cNvPr>
          <p:cNvSpPr txBox="1"/>
          <p:nvPr/>
        </p:nvSpPr>
        <p:spPr>
          <a:xfrm>
            <a:off x="4035450" y="6528903"/>
            <a:ext cx="811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https://ripehosting.blob.core.windows.net/anzcvs-prod-media/2210/the-essentials-of-oral-abstract-presentation-anzcvs-v2.pdf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150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528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Presenting at conferences</vt:lpstr>
      <vt:lpstr>Preparing the abstract</vt:lpstr>
      <vt:lpstr>Abstract basics</vt:lpstr>
      <vt:lpstr>Abstract structure 1</vt:lpstr>
      <vt:lpstr>Abstract structure 2</vt:lpstr>
      <vt:lpstr>Preparing a poster</vt:lpstr>
      <vt:lpstr>    Oral abstract presentation</vt:lpstr>
      <vt:lpstr>Before you go</vt:lpstr>
      <vt:lpstr>Oral abstract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at conferences</dc:title>
  <dc:creator>Gary Maartens</dc:creator>
  <cp:lastModifiedBy>Gary Maartens</cp:lastModifiedBy>
  <cp:revision>1</cp:revision>
  <dcterms:created xsi:type="dcterms:W3CDTF">2021-06-10T14:27:20Z</dcterms:created>
  <dcterms:modified xsi:type="dcterms:W3CDTF">2021-06-11T09:29:50Z</dcterms:modified>
</cp:coreProperties>
</file>