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3"/>
  </p:notesMasterIdLst>
  <p:sldIdLst>
    <p:sldId id="321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1445639" initials="RD" lastIdx="1" clrIdx="0">
    <p:extLst>
      <p:ext uri="{19B8F6BF-5375-455C-9EA6-DF929625EA0E}">
        <p15:presenceInfo xmlns:p15="http://schemas.microsoft.com/office/powerpoint/2012/main" userId="01445639" providerId="None"/>
      </p:ext>
    </p:extLst>
  </p:cmAuthor>
  <p:cmAuthor id="2" name="Rayda Dawood" initials="RD" lastIdx="1" clrIdx="1">
    <p:extLst>
      <p:ext uri="{19B8F6BF-5375-455C-9EA6-DF929625EA0E}">
        <p15:presenceInfo xmlns:p15="http://schemas.microsoft.com/office/powerpoint/2012/main" userId="Rayda Dawood" providerId="None"/>
      </p:ext>
    </p:extLst>
  </p:cmAuthor>
  <p:cmAuthor id="3" name="Lebogang Ramma" initials="LR" lastIdx="1" clrIdx="2">
    <p:extLst>
      <p:ext uri="{19B8F6BF-5375-455C-9EA6-DF929625EA0E}">
        <p15:presenceInfo xmlns:p15="http://schemas.microsoft.com/office/powerpoint/2012/main" userId="S-1-5-21-1874443819-1854570843-2210025429-612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FF"/>
    <a:srgbClr val="000066"/>
    <a:srgbClr val="3366FF"/>
    <a:srgbClr val="E6F4F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=""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2857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99B47-E7CA-4722-AC18-4A8770CE66E8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80A30-AC0E-47C2-8440-BDD006C5414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003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2921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088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2321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1024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32594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1944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92663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704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3521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37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784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056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029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743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482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84499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774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3C55D30-045A-4F8F-A7A0-0B7A2A62A8AC}" type="datetimeFigureOut">
              <a:rPr lang="en-ZA" smtClean="0"/>
              <a:t>2018/12/20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0C545E5-5BF0-47BA-BC89-218A9840DB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60531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3" r:id="rId12"/>
    <p:sldLayoutId id="2147483964" r:id="rId13"/>
    <p:sldLayoutId id="2147483965" r:id="rId14"/>
    <p:sldLayoutId id="2147483966" r:id="rId15"/>
    <p:sldLayoutId id="2147483967" r:id="rId16"/>
    <p:sldLayoutId id="214748396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standing posing for the camera&#10;&#10;Description automatically generated">
            <a:extLst>
              <a:ext uri="{FF2B5EF4-FFF2-40B4-BE49-F238E27FC236}">
                <a16:creationId xmlns:a16="http://schemas.microsoft.com/office/drawing/2014/main" id="{57C88A57-864D-406A-B253-F2B624D8A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1" r="47661"/>
          <a:stretch/>
        </p:blipFill>
        <p:spPr>
          <a:xfrm>
            <a:off x="270776" y="1426078"/>
            <a:ext cx="1552862" cy="4531309"/>
          </a:xfrm>
        </p:spPr>
      </p:pic>
      <p:sp>
        <p:nvSpPr>
          <p:cNvPr id="11" name="Text Box 11">
            <a:extLst>
              <a:ext uri="{FF2B5EF4-FFF2-40B4-BE49-F238E27FC236}">
                <a16:creationId xmlns:a16="http://schemas.microsoft.com/office/drawing/2014/main" id="{BA510AD1-1AE6-4A85-A592-5C67D33604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BR" sz="32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Grad 2018 </a:t>
            </a:r>
            <a:endParaRPr lang="en-ZA" sz="4000" b="1" dirty="0">
              <a:solidFill>
                <a:schemeClr val="bg2">
                  <a:lumMod val="50000"/>
                </a:schemeClr>
              </a:solidFill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A3EBDE-4F58-4539-B32E-BDF051B15F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990" y="0"/>
            <a:ext cx="3128010" cy="13214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FD6C4F-AC2A-4346-A466-7A575CB214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843" y="194141"/>
            <a:ext cx="970478" cy="933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CB14E7-EC15-4D53-92F9-ADF9E5F202A3}"/>
              </a:ext>
            </a:extLst>
          </p:cNvPr>
          <p:cNvSpPr txBox="1"/>
          <p:nvPr/>
        </p:nvSpPr>
        <p:spPr>
          <a:xfrm>
            <a:off x="185072" y="6032677"/>
            <a:ext cx="238997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ZA" sz="1050" dirty="0"/>
              <a:t>Congratulations to </a:t>
            </a:r>
            <a:r>
              <a:rPr lang="en-ZA" sz="1050" b="1" dirty="0" err="1"/>
              <a:t>Zenzo</a:t>
            </a:r>
            <a:r>
              <a:rPr lang="en-ZA" sz="1050" b="1" dirty="0"/>
              <a:t> </a:t>
            </a:r>
            <a:r>
              <a:rPr lang="en-ZA" sz="1050" b="1" dirty="0" err="1"/>
              <a:t>Chakara</a:t>
            </a:r>
            <a:r>
              <a:rPr lang="en-ZA" sz="1050" b="1" dirty="0"/>
              <a:t> </a:t>
            </a:r>
            <a:r>
              <a:rPr lang="en-ZA" sz="1050" dirty="0"/>
              <a:t> who graduated with </a:t>
            </a:r>
            <a:r>
              <a:rPr lang="en-ZA" sz="1050" b="1" dirty="0"/>
              <a:t>MSc in Audiology</a:t>
            </a:r>
            <a:r>
              <a:rPr lang="en-ZA" sz="1050" dirty="0"/>
              <a:t>. Congratulations also to his  Supervisor</a:t>
            </a:r>
            <a:r>
              <a:rPr lang="en-ZA" sz="1050" b="1" dirty="0"/>
              <a:t>: A/Prof Lebogang </a:t>
            </a:r>
            <a:r>
              <a:rPr lang="en-ZA" sz="1050" b="1" dirty="0" err="1"/>
              <a:t>Ramma</a:t>
            </a:r>
            <a:r>
              <a:rPr lang="en-ZA" sz="1050" b="1" dirty="0"/>
              <a:t>.</a:t>
            </a:r>
            <a:endParaRPr lang="en-ZA" sz="500" b="1" u="sng" dirty="0"/>
          </a:p>
        </p:txBody>
      </p:sp>
      <p:pic>
        <p:nvPicPr>
          <p:cNvPr id="4098" name="Picture 2" descr="6a26d5aa-93d8-4cb4-88ce-4599de130b7f@eurprd03">
            <a:extLst>
              <a:ext uri="{FF2B5EF4-FFF2-40B4-BE49-F238E27FC236}">
                <a16:creationId xmlns:a16="http://schemas.microsoft.com/office/drawing/2014/main" id="{883458E2-55EA-47C3-AF71-87409BAC9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399" y="1393578"/>
            <a:ext cx="5700601" cy="546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DBD1FDAD-5B8A-4E51-A5FE-941C362C2D80}"/>
              </a:ext>
            </a:extLst>
          </p:cNvPr>
          <p:cNvSpPr/>
          <p:nvPr/>
        </p:nvSpPr>
        <p:spPr>
          <a:xfrm rot="16200000">
            <a:off x="4624616" y="5128085"/>
            <a:ext cx="1320373" cy="2108335"/>
          </a:xfrm>
          <a:prstGeom prst="wedgeEllipseCallout">
            <a:avLst>
              <a:gd name="adj1" fmla="val 26594"/>
              <a:gd name="adj2" fmla="val 5514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CC328-64D8-4924-970B-885E00C59728}"/>
              </a:ext>
            </a:extLst>
          </p:cNvPr>
          <p:cNvSpPr txBox="1"/>
          <p:nvPr/>
        </p:nvSpPr>
        <p:spPr>
          <a:xfrm>
            <a:off x="4467640" y="5689809"/>
            <a:ext cx="1871330" cy="984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ZA" sz="1400" dirty="0"/>
              <a:t>Congratulations to all our UG and PG students who graduated in 2018</a:t>
            </a:r>
            <a:r>
              <a:rPr lang="en-ZA" sz="1600" dirty="0"/>
              <a:t>.</a:t>
            </a:r>
          </a:p>
        </p:txBody>
      </p:sp>
      <p:pic>
        <p:nvPicPr>
          <p:cNvPr id="2050" name="Picture 2" descr="10386355-7af8-4043-813e-2e441472302a@eurprd03">
            <a:extLst>
              <a:ext uri="{FF2B5EF4-FFF2-40B4-BE49-F238E27FC236}">
                <a16:creationId xmlns:a16="http://schemas.microsoft.com/office/drawing/2014/main" id="{F8CD7E2D-4AB9-4E11-B1B3-59DF8E0AA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183" y="1426078"/>
            <a:ext cx="4291584" cy="321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BD8752-658D-43CF-9BDE-38E9317F4846}"/>
              </a:ext>
            </a:extLst>
          </p:cNvPr>
          <p:cNvSpPr txBox="1"/>
          <p:nvPr/>
        </p:nvSpPr>
        <p:spPr>
          <a:xfrm>
            <a:off x="2049183" y="4720056"/>
            <a:ext cx="4291584" cy="52322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ZA" sz="1400" dirty="0"/>
              <a:t>BSc Physiotherapy students who were awarded the degree with distinction.</a:t>
            </a:r>
          </a:p>
        </p:txBody>
      </p:sp>
    </p:spTree>
    <p:extLst>
      <p:ext uri="{BB962C8B-B14F-4D97-AF65-F5344CB8AC3E}">
        <p14:creationId xmlns:p14="http://schemas.microsoft.com/office/powerpoint/2010/main" val="317904739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207914</TotalTime>
  <Words>49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Corbel</vt:lpstr>
      <vt:lpstr>Times</vt:lpstr>
      <vt:lpstr>Times New Roman</vt:lpstr>
      <vt:lpstr>Depth</vt:lpstr>
      <vt:lpstr>Grad 2018 </vt:lpstr>
    </vt:vector>
  </TitlesOfParts>
  <Company>University of Cape Town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01445058</dc:creator>
  <cp:lastModifiedBy>Libby Young</cp:lastModifiedBy>
  <cp:revision>1166</cp:revision>
  <cp:lastPrinted>2018-11-22T08:07:15Z</cp:lastPrinted>
  <dcterms:created xsi:type="dcterms:W3CDTF">2015-07-22T09:02:44Z</dcterms:created>
  <dcterms:modified xsi:type="dcterms:W3CDTF">2018-12-20T12:29:07Z</dcterms:modified>
</cp:coreProperties>
</file>