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"/>
  </p:notesMasterIdLst>
  <p:sldIdLst>
    <p:sldId id="31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1445639" initials="RD" lastIdx="1" clrIdx="0">
    <p:extLst>
      <p:ext uri="{19B8F6BF-5375-455C-9EA6-DF929625EA0E}">
        <p15:presenceInfo xmlns:p15="http://schemas.microsoft.com/office/powerpoint/2012/main" userId="01445639" providerId="None"/>
      </p:ext>
    </p:extLst>
  </p:cmAuthor>
  <p:cmAuthor id="2" name="Rayda Dawood" initials="RD" lastIdx="1" clrIdx="1">
    <p:extLst>
      <p:ext uri="{19B8F6BF-5375-455C-9EA6-DF929625EA0E}">
        <p15:presenceInfo xmlns:p15="http://schemas.microsoft.com/office/powerpoint/2012/main" userId="Rayda Dawood" providerId="None"/>
      </p:ext>
    </p:extLst>
  </p:cmAuthor>
  <p:cmAuthor id="3" name="Lebogang Ramma" initials="LR" lastIdx="1" clrIdx="2">
    <p:extLst>
      <p:ext uri="{19B8F6BF-5375-455C-9EA6-DF929625EA0E}">
        <p15:presenceInfo xmlns:p15="http://schemas.microsoft.com/office/powerpoint/2012/main" userId="S-1-5-21-1874443819-1854570843-2210025429-61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000066"/>
    <a:srgbClr val="3366FF"/>
    <a:srgbClr val="E6F4F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2857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9B47-E7CA-4722-AC18-4A8770CE66E8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0A30-AC0E-47C2-8440-BDD006C541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003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92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8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232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02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259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194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266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670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21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37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784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5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02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74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48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499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74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C55D30-045A-4F8F-A7A0-0B7A2A62A8AC}" type="datetimeFigureOut">
              <a:rPr lang="en-ZA" smtClean="0"/>
              <a:t>2018/12/20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0C545E5-5BF0-47BA-BC89-218A9840DB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531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cid:3045d590-1b20-4fc7-be8b-13911684289a@eurprd03.prod.outlook.com" TargetMode="External"/><Relationship Id="rId18" Type="http://schemas.openxmlformats.org/officeDocument/2006/relationships/image" Target="../media/image11.jpeg"/><Relationship Id="rId3" Type="http://schemas.openxmlformats.org/officeDocument/2006/relationships/image" Target="cid:09893a2d-9f9d-405f-a6d0-087f5e5a02d3@eurprd03.prod.outlook.com" TargetMode="External"/><Relationship Id="rId7" Type="http://schemas.openxmlformats.org/officeDocument/2006/relationships/image" Target="cid:4ea4cffd-4c84-43ae-a97d-ebfd2ca07752@eurprd03.prod.outlook.com" TargetMode="External"/><Relationship Id="rId12" Type="http://schemas.openxmlformats.org/officeDocument/2006/relationships/image" Target="../media/image8.jpeg"/><Relationship Id="rId17" Type="http://schemas.openxmlformats.org/officeDocument/2006/relationships/image" Target="cid:82ed9295-e7dd-4a9e-81d2-63fcee723601@eurprd03.prod.outlook.com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cid:8a2bbc79-01c1-40ad-b0cd-ecb25737cb54@eurprd03.prod.outlook.com" TargetMode="External"/><Relationship Id="rId5" Type="http://schemas.openxmlformats.org/officeDocument/2006/relationships/image" Target="cid:bf537161-d3bf-44cf-8625-4490a3db8c18@eurprd03.prod.outlook.com" TargetMode="External"/><Relationship Id="rId15" Type="http://schemas.openxmlformats.org/officeDocument/2006/relationships/image" Target="cid:47a76a65-24c7-40b1-9622-5445ec0aa627@eurprd03.prod.outlook.com" TargetMode="External"/><Relationship Id="rId10" Type="http://schemas.openxmlformats.org/officeDocument/2006/relationships/image" Target="../media/image7.jpeg"/><Relationship Id="rId19" Type="http://schemas.openxmlformats.org/officeDocument/2006/relationships/image" Target="cid:1b2c0b6a-72c9-4a74-9e3e-818ee5ccfd56@eurprd03.prod.outlook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d:09893a2d-9f9d-405f-a6d0-087f5e5a02d3@eurprd03.prod.outlook.com">
            <a:extLst>
              <a:ext uri="{FF2B5EF4-FFF2-40B4-BE49-F238E27FC236}">
                <a16:creationId xmlns:a16="http://schemas.microsoft.com/office/drawing/2014/main" id="{5AD79EC1-3380-46E7-82F3-9603E4E2CAF0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36007" y="2028543"/>
            <a:ext cx="3369226" cy="203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id:bf537161-d3bf-44cf-8625-4490a3db8c18@eurprd03.prod.outlook.com">
            <a:extLst>
              <a:ext uri="{FF2B5EF4-FFF2-40B4-BE49-F238E27FC236}">
                <a16:creationId xmlns:a16="http://schemas.microsoft.com/office/drawing/2014/main" id="{958EF989-322F-473B-953C-0EC03E811385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2456" y="1855198"/>
            <a:ext cx="3369225" cy="237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id:4ea4cffd-4c84-43ae-a97d-ebfd2ca07752@eurprd03.prod.outlook.com">
            <a:extLst>
              <a:ext uri="{FF2B5EF4-FFF2-40B4-BE49-F238E27FC236}">
                <a16:creationId xmlns:a16="http://schemas.microsoft.com/office/drawing/2014/main" id="{24D31E7B-51B0-44F7-B38D-1DE9D25889BA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2897" y="4393513"/>
            <a:ext cx="2885440" cy="2043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7C76C7E4-8F29-4254-A4AD-67FD244608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0247"/>
            <a:ext cx="12192000" cy="1300413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FFFFF"/>
                </a:solidFill>
                <a:latin typeface="Century Gothic" panose="020B0502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  		</a:t>
            </a:r>
            <a:endParaRPr lang="en-ZA" sz="4000" dirty="0">
              <a:solidFill>
                <a:srgbClr val="002060"/>
              </a:solidFill>
              <a:latin typeface="Century Gothic" panose="020B0502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FB405-4C01-4129-BD06-9695083823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12" y="10247"/>
            <a:ext cx="3134285" cy="1300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5E16E-3DF6-4583-A06D-009785EED207}"/>
              </a:ext>
            </a:extLst>
          </p:cNvPr>
          <p:cNvSpPr txBox="1"/>
          <p:nvPr/>
        </p:nvSpPr>
        <p:spPr>
          <a:xfrm>
            <a:off x="2174086" y="218530"/>
            <a:ext cx="6024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002060"/>
                </a:solidFill>
              </a:rPr>
              <a:t>       Ad </a:t>
            </a:r>
            <a:r>
              <a:rPr lang="en-ZA" sz="4400" dirty="0" err="1">
                <a:solidFill>
                  <a:srgbClr val="002060"/>
                </a:solidFill>
              </a:rPr>
              <a:t>Hom</a:t>
            </a:r>
            <a:r>
              <a:rPr lang="en-ZA" sz="4400" dirty="0">
                <a:solidFill>
                  <a:srgbClr val="002060"/>
                </a:solidFill>
              </a:rPr>
              <a:t> Promotions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0C2F72-C98F-4CCA-9605-8C3AD4DBD0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634" y="168126"/>
            <a:ext cx="970478" cy="933150"/>
          </a:xfrm>
          <a:prstGeom prst="rect">
            <a:avLst/>
          </a:prstGeom>
        </p:spPr>
      </p:pic>
      <p:pic>
        <p:nvPicPr>
          <p:cNvPr id="7" name="Picture 6" descr="cid:8a2bbc79-01c1-40ad-b0cd-ecb25737cb54@eurprd03.prod.outlook.com">
            <a:extLst>
              <a:ext uri="{FF2B5EF4-FFF2-40B4-BE49-F238E27FC236}">
                <a16:creationId xmlns:a16="http://schemas.microsoft.com/office/drawing/2014/main" id="{DF2E860A-8BFF-46BB-87CE-79E4F7D99671}"/>
              </a:ext>
            </a:extLst>
          </p:cNvPr>
          <p:cNvPicPr/>
          <p:nvPr/>
        </p:nvPicPr>
        <p:blipFill rotWithShape="1"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b="11804"/>
          <a:stretch>
            <a:fillRect/>
          </a:stretch>
        </p:blipFill>
        <p:spPr bwMode="auto">
          <a:xfrm>
            <a:off x="55030" y="3972560"/>
            <a:ext cx="5617520" cy="2885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0C16A-9866-4AEA-9FA0-26475CA1CA6E}"/>
              </a:ext>
            </a:extLst>
          </p:cNvPr>
          <p:cNvSpPr txBox="1"/>
          <p:nvPr/>
        </p:nvSpPr>
        <p:spPr>
          <a:xfrm>
            <a:off x="55030" y="1399566"/>
            <a:ext cx="5631384" cy="256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u="sng" dirty="0"/>
              <a:t>Congratulations to our Ad </a:t>
            </a:r>
            <a:r>
              <a:rPr lang="en-ZA" sz="1400" b="1" u="sng" dirty="0" err="1"/>
              <a:t>hominers</a:t>
            </a:r>
            <a:r>
              <a:rPr lang="en-ZA" sz="1400" b="1" u="sng" dirty="0"/>
              <a:t> 2018, who has been promoted to:</a:t>
            </a:r>
          </a:p>
          <a:p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1200" b="1" dirty="0">
                <a:solidFill>
                  <a:schemeClr val="tx2">
                    <a:lumMod val="75000"/>
                  </a:schemeClr>
                </a:solidFill>
              </a:rPr>
              <a:t>Associate Professor </a:t>
            </a:r>
            <a:r>
              <a:rPr lang="en-ZA" sz="1200" dirty="0"/>
              <a:t>	</a:t>
            </a:r>
          </a:p>
          <a:p>
            <a:r>
              <a:rPr lang="en-ZA" sz="1200" dirty="0"/>
              <a:t>Soraya </a:t>
            </a:r>
            <a:r>
              <a:rPr lang="en-ZA" sz="1200" dirty="0" err="1"/>
              <a:t>Maart</a:t>
            </a:r>
            <a:endParaRPr lang="en-ZA" sz="1200" dirty="0"/>
          </a:p>
          <a:p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1200" b="1" dirty="0">
                <a:solidFill>
                  <a:schemeClr val="tx2">
                    <a:lumMod val="75000"/>
                  </a:schemeClr>
                </a:solidFill>
              </a:rPr>
              <a:t>Senior Lecturer</a:t>
            </a:r>
          </a:p>
          <a:p>
            <a:r>
              <a:rPr lang="en-ZA" sz="1200" dirty="0"/>
              <a:t>Liesl Peters</a:t>
            </a:r>
          </a:p>
          <a:p>
            <a:r>
              <a:rPr lang="en-ZA" sz="1200" dirty="0" err="1"/>
              <a:t>Shamila</a:t>
            </a:r>
            <a:r>
              <a:rPr lang="en-ZA" sz="1200" dirty="0"/>
              <a:t> Manie</a:t>
            </a:r>
          </a:p>
          <a:p>
            <a:endParaRPr lang="en-ZA" sz="1050" b="1" dirty="0">
              <a:solidFill>
                <a:schemeClr val="bg1"/>
              </a:solidFill>
            </a:endParaRPr>
          </a:p>
          <a:p>
            <a:r>
              <a:rPr lang="en-ZA" sz="1200" b="1" dirty="0">
                <a:solidFill>
                  <a:schemeClr val="tx2">
                    <a:lumMod val="75000"/>
                  </a:schemeClr>
                </a:solidFill>
              </a:rPr>
              <a:t>Senior Clinical Educator</a:t>
            </a:r>
          </a:p>
          <a:p>
            <a:r>
              <a:rPr lang="en-ZA" sz="1200" dirty="0"/>
              <a:t>Loren Lewis </a:t>
            </a:r>
          </a:p>
          <a:p>
            <a:r>
              <a:rPr lang="en-ZA" sz="1200" dirty="0"/>
              <a:t>Lee-Ann Richards</a:t>
            </a:r>
          </a:p>
          <a:p>
            <a:r>
              <a:rPr lang="en-ZA" sz="1200" dirty="0"/>
              <a:t>Tasneem Mohamed</a:t>
            </a:r>
          </a:p>
          <a:p>
            <a:endParaRPr lang="en-ZA" sz="1200" dirty="0"/>
          </a:p>
        </p:txBody>
      </p:sp>
      <p:pic>
        <p:nvPicPr>
          <p:cNvPr id="9" name="Picture 8" descr="cid:3045d590-1b20-4fc7-be8b-13911684289a@eurprd03.prod.outlook.com">
            <a:extLst>
              <a:ext uri="{FF2B5EF4-FFF2-40B4-BE49-F238E27FC236}">
                <a16:creationId xmlns:a16="http://schemas.microsoft.com/office/drawing/2014/main" id="{1EC7454D-4442-414C-8E38-C1054FC814B2}"/>
              </a:ext>
            </a:extLst>
          </p:cNvPr>
          <p:cNvPicPr/>
          <p:nvPr/>
        </p:nvPicPr>
        <p:blipFill rotWithShape="1"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/>
          <a:stretch>
            <a:fillRect/>
          </a:stretch>
        </p:blipFill>
        <p:spPr bwMode="auto">
          <a:xfrm>
            <a:off x="2603362" y="1714765"/>
            <a:ext cx="2909332" cy="1423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id:47a76a65-24c7-40b1-9622-5445ec0aa627@eurprd03.prod.outlook.com">
            <a:extLst>
              <a:ext uri="{FF2B5EF4-FFF2-40B4-BE49-F238E27FC236}">
                <a16:creationId xmlns:a16="http://schemas.microsoft.com/office/drawing/2014/main" id="{5F5AA112-86F7-4CEA-9DDE-E3DA73DCD7FA}"/>
              </a:ext>
            </a:extLst>
          </p:cNvPr>
          <p:cNvPicPr/>
          <p:nvPr/>
        </p:nvPicPr>
        <p:blipFill rotWithShape="1"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/>
          <a:stretch/>
        </p:blipFill>
        <p:spPr bwMode="auto">
          <a:xfrm rot="5400000">
            <a:off x="5657640" y="1439297"/>
            <a:ext cx="2656122" cy="2498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id:82ed9295-e7dd-4a9e-81d2-63fcee723601@eurprd03.prod.outlook.com">
            <a:extLst>
              <a:ext uri="{FF2B5EF4-FFF2-40B4-BE49-F238E27FC236}">
                <a16:creationId xmlns:a16="http://schemas.microsoft.com/office/drawing/2014/main" id="{9301E943-1183-43C3-836B-B5D5914A3F6D}"/>
              </a:ext>
            </a:extLst>
          </p:cNvPr>
          <p:cNvPicPr/>
          <p:nvPr/>
        </p:nvPicPr>
        <p:blipFill rotWithShape="1"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5"/>
          <a:stretch>
            <a:fillRect/>
          </a:stretch>
        </p:blipFill>
        <p:spPr bwMode="auto">
          <a:xfrm>
            <a:off x="8905042" y="4739838"/>
            <a:ext cx="3231928" cy="210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id:1b2c0b6a-72c9-4a74-9e3e-818ee5ccfd56@eurprd03.prod.outlook.com">
            <a:extLst>
              <a:ext uri="{FF2B5EF4-FFF2-40B4-BE49-F238E27FC236}">
                <a16:creationId xmlns:a16="http://schemas.microsoft.com/office/drawing/2014/main" id="{65458182-AD83-4D03-ABC2-E42773DD8000}"/>
              </a:ext>
            </a:extLst>
          </p:cNvPr>
          <p:cNvPicPr/>
          <p:nvPr/>
        </p:nvPicPr>
        <p:blipFill rotWithShape="1"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9"/>
          <a:stretch>
            <a:fillRect/>
          </a:stretch>
        </p:blipFill>
        <p:spPr bwMode="auto">
          <a:xfrm rot="5400000">
            <a:off x="5113751" y="4520607"/>
            <a:ext cx="2896195" cy="1778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E65B02-0D6D-458B-BDD6-1FFD7A389361}"/>
              </a:ext>
            </a:extLst>
          </p:cNvPr>
          <p:cNvSpPr txBox="1"/>
          <p:nvPr/>
        </p:nvSpPr>
        <p:spPr>
          <a:xfrm>
            <a:off x="2582889" y="3149123"/>
            <a:ext cx="2906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200" dirty="0" err="1"/>
              <a:t>Lebo</a:t>
            </a:r>
            <a:r>
              <a:rPr lang="en-ZA" sz="1200" dirty="0"/>
              <a:t> spoilt our </a:t>
            </a:r>
            <a:r>
              <a:rPr lang="en-ZA" sz="1200" dirty="0" err="1"/>
              <a:t>adhominers</a:t>
            </a:r>
            <a:r>
              <a:rPr lang="en-ZA" sz="1200" dirty="0"/>
              <a:t> with a lovely gift and a light breakfast. Staff joined in the celebrations…anything for a free treat!!!</a:t>
            </a:r>
          </a:p>
        </p:txBody>
      </p:sp>
    </p:spTree>
    <p:extLst>
      <p:ext uri="{BB962C8B-B14F-4D97-AF65-F5344CB8AC3E}">
        <p14:creationId xmlns:p14="http://schemas.microsoft.com/office/powerpoint/2010/main" val="346721398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207914</TotalTime>
  <Words>44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Corbel</vt:lpstr>
      <vt:lpstr>Times</vt:lpstr>
      <vt:lpstr>Times New Roman</vt:lpstr>
      <vt:lpstr>Depth</vt:lpstr>
      <vt:lpstr>     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01445058</dc:creator>
  <cp:lastModifiedBy>Libby Young</cp:lastModifiedBy>
  <cp:revision>1166</cp:revision>
  <cp:lastPrinted>2018-11-22T08:07:15Z</cp:lastPrinted>
  <dcterms:created xsi:type="dcterms:W3CDTF">2015-07-22T09:02:44Z</dcterms:created>
  <dcterms:modified xsi:type="dcterms:W3CDTF">2018-12-20T12:25:52Z</dcterms:modified>
</cp:coreProperties>
</file>